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1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wmf"/><Relationship Id="rId1" Type="http://schemas.openxmlformats.org/officeDocument/2006/relationships/image" Target="../media/image33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9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2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1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70.png"/><Relationship Id="rId3" Type="http://schemas.openxmlformats.org/officeDocument/2006/relationships/image" Target="../media/image71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17" Type="http://schemas.openxmlformats.org/officeDocument/2006/relationships/image" Target="../media/image69.png"/><Relationship Id="rId2" Type="http://schemas.openxmlformats.org/officeDocument/2006/relationships/image" Target="../media/image85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88.png"/><Relationship Id="rId19" Type="http://schemas.openxmlformats.org/officeDocument/2006/relationships/image" Target="../media/image1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4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3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19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21" Type="http://schemas.openxmlformats.org/officeDocument/2006/relationships/image" Target="../media/image117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3.png"/><Relationship Id="rId16" Type="http://schemas.openxmlformats.org/officeDocument/2006/relationships/image" Target="../media/image109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5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8.png"/><Relationship Id="rId7" Type="http://schemas.openxmlformats.org/officeDocument/2006/relationships/image" Target="../media/image77.png"/><Relationship Id="rId12" Type="http://schemas.openxmlformats.org/officeDocument/2006/relationships/image" Target="../media/image126.png"/><Relationship Id="rId2" Type="http://schemas.openxmlformats.org/officeDocument/2006/relationships/image" Target="../media/image57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4.png"/><Relationship Id="rId3" Type="http://schemas.openxmlformats.org/officeDocument/2006/relationships/image" Target="../media/image118.png"/><Relationship Id="rId7" Type="http://schemas.openxmlformats.org/officeDocument/2006/relationships/image" Target="../media/image77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57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5" Type="http://schemas.openxmlformats.org/officeDocument/2006/relationships/image" Target="../media/image136.png"/><Relationship Id="rId10" Type="http://schemas.openxmlformats.org/officeDocument/2006/relationships/image" Target="../media/image129.png"/><Relationship Id="rId4" Type="http://schemas.openxmlformats.org/officeDocument/2006/relationships/image" Target="../media/image119.png"/><Relationship Id="rId9" Type="http://schemas.openxmlformats.org/officeDocument/2006/relationships/image" Target="../media/image128.png"/><Relationship Id="rId14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42.png"/><Relationship Id="rId3" Type="http://schemas.openxmlformats.org/officeDocument/2006/relationships/image" Target="../media/image118.png"/><Relationship Id="rId7" Type="http://schemas.openxmlformats.org/officeDocument/2006/relationships/image" Target="../media/image77.png"/><Relationship Id="rId12" Type="http://schemas.openxmlformats.org/officeDocument/2006/relationships/image" Target="../media/image141.png"/><Relationship Id="rId2" Type="http://schemas.openxmlformats.org/officeDocument/2006/relationships/image" Target="../media/image57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0.png"/><Relationship Id="rId5" Type="http://schemas.openxmlformats.org/officeDocument/2006/relationships/image" Target="../media/image120.png"/><Relationship Id="rId15" Type="http://schemas.openxmlformats.org/officeDocument/2006/relationships/image" Target="../media/image144.png"/><Relationship Id="rId10" Type="http://schemas.openxmlformats.org/officeDocument/2006/relationships/image" Target="../media/image129.png"/><Relationship Id="rId4" Type="http://schemas.openxmlformats.org/officeDocument/2006/relationships/image" Target="../media/image119.png"/><Relationship Id="rId9" Type="http://schemas.openxmlformats.org/officeDocument/2006/relationships/image" Target="../media/image128.png"/><Relationship Id="rId14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48.png"/><Relationship Id="rId3" Type="http://schemas.openxmlformats.org/officeDocument/2006/relationships/image" Target="../media/image118.png"/><Relationship Id="rId7" Type="http://schemas.openxmlformats.org/officeDocument/2006/relationships/image" Target="../media/image77.png"/><Relationship Id="rId12" Type="http://schemas.openxmlformats.org/officeDocument/2006/relationships/image" Target="../media/image147.png"/><Relationship Id="rId2" Type="http://schemas.openxmlformats.org/officeDocument/2006/relationships/image" Target="../media/image57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5" Type="http://schemas.openxmlformats.org/officeDocument/2006/relationships/image" Target="../media/image150.png"/><Relationship Id="rId10" Type="http://schemas.openxmlformats.org/officeDocument/2006/relationships/image" Target="../media/image129.png"/><Relationship Id="rId4" Type="http://schemas.openxmlformats.org/officeDocument/2006/relationships/image" Target="../media/image119.png"/><Relationship Id="rId9" Type="http://schemas.openxmlformats.org/officeDocument/2006/relationships/image" Target="../media/image128.png"/><Relationship Id="rId14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55.png"/><Relationship Id="rId3" Type="http://schemas.openxmlformats.org/officeDocument/2006/relationships/image" Target="../media/image152.png"/><Relationship Id="rId7" Type="http://schemas.openxmlformats.org/officeDocument/2006/relationships/image" Target="../media/image77.png"/><Relationship Id="rId12" Type="http://schemas.openxmlformats.org/officeDocument/2006/relationships/image" Target="../media/image1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19.png"/><Relationship Id="rId5" Type="http://schemas.openxmlformats.org/officeDocument/2006/relationships/image" Target="../media/image129.png"/><Relationship Id="rId15" Type="http://schemas.openxmlformats.org/officeDocument/2006/relationships/image" Target="../media/image157.png"/><Relationship Id="rId10" Type="http://schemas.openxmlformats.org/officeDocument/2006/relationships/image" Target="../media/image118.png"/><Relationship Id="rId4" Type="http://schemas.openxmlformats.org/officeDocument/2006/relationships/image" Target="../media/image128.png"/><Relationship Id="rId9" Type="http://schemas.openxmlformats.org/officeDocument/2006/relationships/image" Target="../media/image154.png"/><Relationship Id="rId14" Type="http://schemas.openxmlformats.org/officeDocument/2006/relationships/image" Target="../media/image1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0.png"/><Relationship Id="rId3" Type="http://schemas.openxmlformats.org/officeDocument/2006/relationships/image" Target="../media/image152.png"/><Relationship Id="rId7" Type="http://schemas.openxmlformats.org/officeDocument/2006/relationships/image" Target="../media/image125.png"/><Relationship Id="rId12" Type="http://schemas.openxmlformats.org/officeDocument/2006/relationships/image" Target="../media/image159.png"/><Relationship Id="rId2" Type="http://schemas.openxmlformats.org/officeDocument/2006/relationships/image" Target="../media/image57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20.png"/><Relationship Id="rId5" Type="http://schemas.openxmlformats.org/officeDocument/2006/relationships/image" Target="../media/image129.png"/><Relationship Id="rId15" Type="http://schemas.openxmlformats.org/officeDocument/2006/relationships/image" Target="../media/image162.png"/><Relationship Id="rId10" Type="http://schemas.openxmlformats.org/officeDocument/2006/relationships/image" Target="../media/image119.png"/><Relationship Id="rId4" Type="http://schemas.openxmlformats.org/officeDocument/2006/relationships/image" Target="../media/image128.png"/><Relationship Id="rId9" Type="http://schemas.openxmlformats.org/officeDocument/2006/relationships/image" Target="../media/image118.png"/><Relationship Id="rId14" Type="http://schemas.openxmlformats.org/officeDocument/2006/relationships/image" Target="../media/image1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25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57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20.png"/><Relationship Id="rId5" Type="http://schemas.openxmlformats.org/officeDocument/2006/relationships/image" Target="../media/image129.png"/><Relationship Id="rId15" Type="http://schemas.openxmlformats.org/officeDocument/2006/relationships/image" Target="../media/image167.png"/><Relationship Id="rId10" Type="http://schemas.openxmlformats.org/officeDocument/2006/relationships/image" Target="../media/image119.png"/><Relationship Id="rId4" Type="http://schemas.openxmlformats.org/officeDocument/2006/relationships/image" Target="../media/image128.png"/><Relationship Id="rId9" Type="http://schemas.openxmlformats.org/officeDocument/2006/relationships/image" Target="../media/image118.png"/><Relationship Id="rId14" Type="http://schemas.openxmlformats.org/officeDocument/2006/relationships/image" Target="../media/image1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6.png"/><Relationship Id="rId3" Type="http://schemas.openxmlformats.org/officeDocument/2006/relationships/image" Target="../media/image152.png"/><Relationship Id="rId7" Type="http://schemas.openxmlformats.org/officeDocument/2006/relationships/image" Target="../media/image125.png"/><Relationship Id="rId12" Type="http://schemas.openxmlformats.org/officeDocument/2006/relationships/image" Target="../media/image170.png"/><Relationship Id="rId17" Type="http://schemas.openxmlformats.org/officeDocument/2006/relationships/image" Target="../media/image164.png"/><Relationship Id="rId2" Type="http://schemas.openxmlformats.org/officeDocument/2006/relationships/image" Target="../media/image57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20.png"/><Relationship Id="rId5" Type="http://schemas.openxmlformats.org/officeDocument/2006/relationships/image" Target="../media/image129.png"/><Relationship Id="rId15" Type="http://schemas.openxmlformats.org/officeDocument/2006/relationships/image" Target="../media/image172.png"/><Relationship Id="rId10" Type="http://schemas.openxmlformats.org/officeDocument/2006/relationships/image" Target="../media/image119.png"/><Relationship Id="rId4" Type="http://schemas.openxmlformats.org/officeDocument/2006/relationships/image" Target="../media/image128.png"/><Relationship Id="rId9" Type="http://schemas.openxmlformats.org/officeDocument/2006/relationships/image" Target="../media/image118.png"/><Relationship Id="rId14" Type="http://schemas.openxmlformats.org/officeDocument/2006/relationships/image" Target="../media/image1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25.png"/><Relationship Id="rId12" Type="http://schemas.openxmlformats.org/officeDocument/2006/relationships/image" Target="../media/image17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20.png"/><Relationship Id="rId5" Type="http://schemas.openxmlformats.org/officeDocument/2006/relationships/image" Target="../media/image129.png"/><Relationship Id="rId10" Type="http://schemas.openxmlformats.org/officeDocument/2006/relationships/image" Target="../media/image119.png"/><Relationship Id="rId4" Type="http://schemas.openxmlformats.org/officeDocument/2006/relationships/image" Target="../media/image128.png"/><Relationship Id="rId9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4.png"/><Relationship Id="rId7" Type="http://schemas.openxmlformats.org/officeDocument/2006/relationships/image" Target="../media/image125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57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20.png"/><Relationship Id="rId5" Type="http://schemas.openxmlformats.org/officeDocument/2006/relationships/image" Target="../media/image129.png"/><Relationship Id="rId15" Type="http://schemas.openxmlformats.org/officeDocument/2006/relationships/image" Target="../media/image182.png"/><Relationship Id="rId10" Type="http://schemas.openxmlformats.org/officeDocument/2006/relationships/image" Target="../media/image119.png"/><Relationship Id="rId4" Type="http://schemas.openxmlformats.org/officeDocument/2006/relationships/image" Target="../media/image128.png"/><Relationship Id="rId9" Type="http://schemas.openxmlformats.org/officeDocument/2006/relationships/image" Target="../media/image118.png"/><Relationship Id="rId14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74.png"/><Relationship Id="rId7" Type="http://schemas.openxmlformats.org/officeDocument/2006/relationships/image" Target="../media/image125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57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20.png"/><Relationship Id="rId5" Type="http://schemas.openxmlformats.org/officeDocument/2006/relationships/image" Target="../media/image129.png"/><Relationship Id="rId15" Type="http://schemas.openxmlformats.org/officeDocument/2006/relationships/image" Target="../media/image189.png"/><Relationship Id="rId10" Type="http://schemas.openxmlformats.org/officeDocument/2006/relationships/image" Target="../media/image119.png"/><Relationship Id="rId4" Type="http://schemas.openxmlformats.org/officeDocument/2006/relationships/image" Target="../media/image128.png"/><Relationship Id="rId9" Type="http://schemas.openxmlformats.org/officeDocument/2006/relationships/image" Target="../media/image118.png"/><Relationship Id="rId14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21" Type="http://schemas.openxmlformats.org/officeDocument/2006/relationships/image" Target="../media/image117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3.png"/><Relationship Id="rId16" Type="http://schemas.openxmlformats.org/officeDocument/2006/relationships/image" Target="../media/image109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9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16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4.png"/><Relationship Id="rId16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17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0.png"/><Relationship Id="rId3" Type="http://schemas.openxmlformats.org/officeDocument/2006/relationships/image" Target="../media/image116.png"/><Relationship Id="rId7" Type="http://schemas.openxmlformats.org/officeDocument/2006/relationships/image" Target="../media/image206.png"/><Relationship Id="rId12" Type="http://schemas.openxmlformats.org/officeDocument/2006/relationships/image" Target="../media/image20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3.png"/><Relationship Id="rId5" Type="http://schemas.openxmlformats.org/officeDocument/2006/relationships/image" Target="../media/image19.png"/><Relationship Id="rId10" Type="http://schemas.openxmlformats.org/officeDocument/2006/relationships/image" Target="../media/image202.png"/><Relationship Id="rId4" Type="http://schemas.openxmlformats.org/officeDocument/2006/relationships/image" Target="../media/image117.png"/><Relationship Id="rId9" Type="http://schemas.openxmlformats.org/officeDocument/2006/relationships/image" Target="../media/image2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3.png"/><Relationship Id="rId18" Type="http://schemas.openxmlformats.org/officeDocument/2006/relationships/image" Target="../media/image189.png"/><Relationship Id="rId3" Type="http://schemas.openxmlformats.org/officeDocument/2006/relationships/image" Target="../media/image116.png"/><Relationship Id="rId7" Type="http://schemas.openxmlformats.org/officeDocument/2006/relationships/image" Target="../media/image206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image" Target="../media/image194.png"/><Relationship Id="rId16" Type="http://schemas.openxmlformats.org/officeDocument/2006/relationships/image" Target="../media/image216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3.png"/><Relationship Id="rId5" Type="http://schemas.openxmlformats.org/officeDocument/2006/relationships/image" Target="../media/image19.png"/><Relationship Id="rId15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8.png"/><Relationship Id="rId4" Type="http://schemas.openxmlformats.org/officeDocument/2006/relationships/image" Target="../media/image117.png"/><Relationship Id="rId9" Type="http://schemas.openxmlformats.org/officeDocument/2006/relationships/image" Target="../media/image208.png"/><Relationship Id="rId14" Type="http://schemas.openxmlformats.org/officeDocument/2006/relationships/image" Target="../media/image2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21.png"/><Relationship Id="rId3" Type="http://schemas.openxmlformats.org/officeDocument/2006/relationships/image" Target="../media/image116.png"/><Relationship Id="rId7" Type="http://schemas.openxmlformats.org/officeDocument/2006/relationships/image" Target="../media/image206.png"/><Relationship Id="rId12" Type="http://schemas.openxmlformats.org/officeDocument/2006/relationships/image" Target="../media/image22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3.png"/><Relationship Id="rId5" Type="http://schemas.openxmlformats.org/officeDocument/2006/relationships/image" Target="../media/image19.png"/><Relationship Id="rId10" Type="http://schemas.openxmlformats.org/officeDocument/2006/relationships/image" Target="../media/image202.png"/><Relationship Id="rId4" Type="http://schemas.openxmlformats.org/officeDocument/2006/relationships/image" Target="../media/image117.png"/><Relationship Id="rId9" Type="http://schemas.openxmlformats.org/officeDocument/2006/relationships/image" Target="../media/image208.png"/><Relationship Id="rId14" Type="http://schemas.openxmlformats.org/officeDocument/2006/relationships/image" Target="../media/image2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20.png"/><Relationship Id="rId3" Type="http://schemas.openxmlformats.org/officeDocument/2006/relationships/image" Target="../media/image116.png"/><Relationship Id="rId7" Type="http://schemas.openxmlformats.org/officeDocument/2006/relationships/image" Target="../media/image206.png"/><Relationship Id="rId12" Type="http://schemas.openxmlformats.org/officeDocument/2006/relationships/image" Target="../media/image223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3.png"/><Relationship Id="rId5" Type="http://schemas.openxmlformats.org/officeDocument/2006/relationships/image" Target="../media/image19.png"/><Relationship Id="rId10" Type="http://schemas.openxmlformats.org/officeDocument/2006/relationships/image" Target="../media/image202.png"/><Relationship Id="rId4" Type="http://schemas.openxmlformats.org/officeDocument/2006/relationships/image" Target="../media/image117.png"/><Relationship Id="rId9" Type="http://schemas.openxmlformats.org/officeDocument/2006/relationships/image" Target="../media/image208.png"/><Relationship Id="rId14" Type="http://schemas.openxmlformats.org/officeDocument/2006/relationships/image" Target="../media/image2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26.png"/><Relationship Id="rId3" Type="http://schemas.openxmlformats.org/officeDocument/2006/relationships/image" Target="../media/image116.png"/><Relationship Id="rId7" Type="http://schemas.openxmlformats.org/officeDocument/2006/relationships/image" Target="../media/image206.png"/><Relationship Id="rId12" Type="http://schemas.openxmlformats.org/officeDocument/2006/relationships/image" Target="../media/image22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3.png"/><Relationship Id="rId5" Type="http://schemas.openxmlformats.org/officeDocument/2006/relationships/image" Target="../media/image19.png"/><Relationship Id="rId15" Type="http://schemas.openxmlformats.org/officeDocument/2006/relationships/image" Target="../media/image222.png"/><Relationship Id="rId10" Type="http://schemas.openxmlformats.org/officeDocument/2006/relationships/image" Target="../media/image202.png"/><Relationship Id="rId4" Type="http://schemas.openxmlformats.org/officeDocument/2006/relationships/image" Target="../media/image117.png"/><Relationship Id="rId9" Type="http://schemas.openxmlformats.org/officeDocument/2006/relationships/image" Target="../media/image208.png"/><Relationship Id="rId14" Type="http://schemas.openxmlformats.org/officeDocument/2006/relationships/image" Target="../media/image2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03.png"/><Relationship Id="rId3" Type="http://schemas.openxmlformats.org/officeDocument/2006/relationships/image" Target="../media/image116.png"/><Relationship Id="rId7" Type="http://schemas.openxmlformats.org/officeDocument/2006/relationships/image" Target="../media/image228.png"/><Relationship Id="rId12" Type="http://schemas.openxmlformats.org/officeDocument/2006/relationships/image" Target="../media/image23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31.png"/><Relationship Id="rId5" Type="http://schemas.openxmlformats.org/officeDocument/2006/relationships/image" Target="../media/image19.png"/><Relationship Id="rId10" Type="http://schemas.openxmlformats.org/officeDocument/2006/relationships/image" Target="../media/image202.png"/><Relationship Id="rId4" Type="http://schemas.openxmlformats.org/officeDocument/2006/relationships/image" Target="../media/image117.png"/><Relationship Id="rId9" Type="http://schemas.openxmlformats.org/officeDocument/2006/relationships/image" Target="../media/image230.png"/><Relationship Id="rId14" Type="http://schemas.openxmlformats.org/officeDocument/2006/relationships/image" Target="../media/image2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7.png"/><Relationship Id="rId3" Type="http://schemas.openxmlformats.org/officeDocument/2006/relationships/image" Target="../media/image116.png"/><Relationship Id="rId7" Type="http://schemas.openxmlformats.org/officeDocument/2006/relationships/image" Target="../media/image206.png"/><Relationship Id="rId12" Type="http://schemas.openxmlformats.org/officeDocument/2006/relationships/image" Target="../media/image236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3.png"/><Relationship Id="rId5" Type="http://schemas.openxmlformats.org/officeDocument/2006/relationships/image" Target="../media/image19.png"/><Relationship Id="rId10" Type="http://schemas.openxmlformats.org/officeDocument/2006/relationships/image" Target="../media/image202.png"/><Relationship Id="rId4" Type="http://schemas.openxmlformats.org/officeDocument/2006/relationships/image" Target="../media/image117.png"/><Relationship Id="rId9" Type="http://schemas.openxmlformats.org/officeDocument/2006/relationships/image" Target="../media/image2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image" Target="../media/image116.png"/><Relationship Id="rId7" Type="http://schemas.openxmlformats.org/officeDocument/2006/relationships/image" Target="../media/image206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image" Target="../media/image194.pn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3.png"/><Relationship Id="rId5" Type="http://schemas.openxmlformats.org/officeDocument/2006/relationships/image" Target="../media/image19.png"/><Relationship Id="rId15" Type="http://schemas.openxmlformats.org/officeDocument/2006/relationships/image" Target="../media/image241.png"/><Relationship Id="rId10" Type="http://schemas.openxmlformats.org/officeDocument/2006/relationships/image" Target="../media/image202.png"/><Relationship Id="rId19" Type="http://schemas.openxmlformats.org/officeDocument/2006/relationships/image" Target="../media/image236.png"/><Relationship Id="rId4" Type="http://schemas.openxmlformats.org/officeDocument/2006/relationships/image" Target="../media/image117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247.png"/><Relationship Id="rId3" Type="http://schemas.openxmlformats.org/officeDocument/2006/relationships/image" Target="../media/image96.png"/><Relationship Id="rId21" Type="http://schemas.openxmlformats.org/officeDocument/2006/relationships/image" Target="../media/image250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3.png"/><Relationship Id="rId16" Type="http://schemas.openxmlformats.org/officeDocument/2006/relationships/image" Target="../media/image109.png"/><Relationship Id="rId20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251.png"/><Relationship Id="rId10" Type="http://schemas.openxmlformats.org/officeDocument/2006/relationships/image" Target="../media/image103.png"/><Relationship Id="rId19" Type="http://schemas.openxmlformats.org/officeDocument/2006/relationships/image" Target="../media/image24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127.png"/><Relationship Id="rId3" Type="http://schemas.openxmlformats.org/officeDocument/2006/relationships/image" Target="../media/image252.png"/><Relationship Id="rId7" Type="http://schemas.openxmlformats.org/officeDocument/2006/relationships/image" Target="../media/image77.png"/><Relationship Id="rId12" Type="http://schemas.openxmlformats.org/officeDocument/2006/relationships/image" Target="../media/image126.png"/><Relationship Id="rId2" Type="http://schemas.openxmlformats.org/officeDocument/2006/relationships/image" Target="../media/image57.png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5" Type="http://schemas.openxmlformats.org/officeDocument/2006/relationships/image" Target="../media/image256.png"/><Relationship Id="rId10" Type="http://schemas.openxmlformats.org/officeDocument/2006/relationships/image" Target="../media/image124.png"/><Relationship Id="rId4" Type="http://schemas.openxmlformats.org/officeDocument/2006/relationships/image" Target="../media/image2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4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3" Type="http://schemas.openxmlformats.org/officeDocument/2006/relationships/image" Target="../media/image258.png"/><Relationship Id="rId7" Type="http://schemas.openxmlformats.org/officeDocument/2006/relationships/image" Target="../media/image259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" Type="http://schemas.openxmlformats.org/officeDocument/2006/relationships/image" Target="../media/image57.png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256.png"/><Relationship Id="rId5" Type="http://schemas.openxmlformats.org/officeDocument/2006/relationships/image" Target="../media/image77.png"/><Relationship Id="rId15" Type="http://schemas.openxmlformats.org/officeDocument/2006/relationships/image" Target="../media/image263.png"/><Relationship Id="rId10" Type="http://schemas.openxmlformats.org/officeDocument/2006/relationships/image" Target="../media/image120.png"/><Relationship Id="rId19" Type="http://schemas.openxmlformats.org/officeDocument/2006/relationships/image" Target="../media/image267.png"/><Relationship Id="rId4" Type="http://schemas.openxmlformats.org/officeDocument/2006/relationships/image" Target="../media/image128.png"/><Relationship Id="rId9" Type="http://schemas.openxmlformats.org/officeDocument/2006/relationships/image" Target="../media/image253.png"/><Relationship Id="rId14" Type="http://schemas.openxmlformats.org/officeDocument/2006/relationships/image" Target="../media/image2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72.png"/><Relationship Id="rId3" Type="http://schemas.openxmlformats.org/officeDocument/2006/relationships/image" Target="../media/image258.png"/><Relationship Id="rId7" Type="http://schemas.openxmlformats.org/officeDocument/2006/relationships/image" Target="../media/image270.png"/><Relationship Id="rId12" Type="http://schemas.openxmlformats.org/officeDocument/2006/relationships/image" Target="../media/image2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56.png"/><Relationship Id="rId5" Type="http://schemas.openxmlformats.org/officeDocument/2006/relationships/image" Target="../media/image77.png"/><Relationship Id="rId10" Type="http://schemas.openxmlformats.org/officeDocument/2006/relationships/image" Target="../media/image120.png"/><Relationship Id="rId4" Type="http://schemas.openxmlformats.org/officeDocument/2006/relationships/image" Target="../media/image128.png"/><Relationship Id="rId9" Type="http://schemas.openxmlformats.org/officeDocument/2006/relationships/image" Target="../media/image2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5.png"/><Relationship Id="rId12" Type="http://schemas.openxmlformats.org/officeDocument/2006/relationships/image" Target="../media/image27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20.png"/><Relationship Id="rId5" Type="http://schemas.openxmlformats.org/officeDocument/2006/relationships/image" Target="../media/image128.png"/><Relationship Id="rId10" Type="http://schemas.openxmlformats.org/officeDocument/2006/relationships/image" Target="../media/image253.png"/><Relationship Id="rId4" Type="http://schemas.openxmlformats.org/officeDocument/2006/relationships/image" Target="../media/image274.png"/><Relationship Id="rId9" Type="http://schemas.openxmlformats.org/officeDocument/2006/relationships/image" Target="../media/image2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82.png"/><Relationship Id="rId3" Type="http://schemas.openxmlformats.org/officeDocument/2006/relationships/image" Target="../media/image279.png"/><Relationship Id="rId7" Type="http://schemas.openxmlformats.org/officeDocument/2006/relationships/image" Target="../media/image280.png"/><Relationship Id="rId12" Type="http://schemas.openxmlformats.org/officeDocument/2006/relationships/image" Target="../media/image28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11" Type="http://schemas.openxmlformats.org/officeDocument/2006/relationships/image" Target="../media/image256.png"/><Relationship Id="rId5" Type="http://schemas.openxmlformats.org/officeDocument/2006/relationships/image" Target="../media/image77.png"/><Relationship Id="rId10" Type="http://schemas.openxmlformats.org/officeDocument/2006/relationships/image" Target="../media/image120.png"/><Relationship Id="rId4" Type="http://schemas.openxmlformats.org/officeDocument/2006/relationships/image" Target="../media/image128.png"/><Relationship Id="rId9" Type="http://schemas.openxmlformats.org/officeDocument/2006/relationships/image" Target="../media/image2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86.png"/><Relationship Id="rId3" Type="http://schemas.openxmlformats.org/officeDocument/2006/relationships/image" Target="../media/image279.png"/><Relationship Id="rId7" Type="http://schemas.openxmlformats.org/officeDocument/2006/relationships/image" Target="../media/image284.png"/><Relationship Id="rId12" Type="http://schemas.openxmlformats.org/officeDocument/2006/relationships/image" Target="../media/image28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11" Type="http://schemas.openxmlformats.org/officeDocument/2006/relationships/image" Target="../media/image256.png"/><Relationship Id="rId5" Type="http://schemas.openxmlformats.org/officeDocument/2006/relationships/image" Target="../media/image77.png"/><Relationship Id="rId10" Type="http://schemas.openxmlformats.org/officeDocument/2006/relationships/image" Target="../media/image120.png"/><Relationship Id="rId4" Type="http://schemas.openxmlformats.org/officeDocument/2006/relationships/image" Target="../media/image128.png"/><Relationship Id="rId9" Type="http://schemas.openxmlformats.org/officeDocument/2006/relationships/image" Target="../media/image253.png"/><Relationship Id="rId14" Type="http://schemas.openxmlformats.org/officeDocument/2006/relationships/image" Target="../media/image2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1.png"/><Relationship Id="rId3" Type="http://schemas.openxmlformats.org/officeDocument/2006/relationships/image" Target="../media/image57.png"/><Relationship Id="rId7" Type="http://schemas.openxmlformats.org/officeDocument/2006/relationships/image" Target="../media/image289.png"/><Relationship Id="rId12" Type="http://schemas.openxmlformats.org/officeDocument/2006/relationships/image" Target="../media/image256.png"/><Relationship Id="rId17" Type="http://schemas.openxmlformats.org/officeDocument/2006/relationships/image" Target="../media/image295.png"/><Relationship Id="rId2" Type="http://schemas.openxmlformats.org/officeDocument/2006/relationships/image" Target="../media/image288.png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20.png"/><Relationship Id="rId5" Type="http://schemas.openxmlformats.org/officeDocument/2006/relationships/image" Target="../media/image128.png"/><Relationship Id="rId15" Type="http://schemas.openxmlformats.org/officeDocument/2006/relationships/image" Target="../media/image293.png"/><Relationship Id="rId10" Type="http://schemas.openxmlformats.org/officeDocument/2006/relationships/image" Target="../media/image253.png"/><Relationship Id="rId4" Type="http://schemas.openxmlformats.org/officeDocument/2006/relationships/image" Target="../media/image279.png"/><Relationship Id="rId9" Type="http://schemas.openxmlformats.org/officeDocument/2006/relationships/image" Target="../media/image252.png"/><Relationship Id="rId14" Type="http://schemas.openxmlformats.org/officeDocument/2006/relationships/image" Target="../media/image29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296.png"/><Relationship Id="rId3" Type="http://schemas.openxmlformats.org/officeDocument/2006/relationships/image" Target="../media/image96.png"/><Relationship Id="rId21" Type="http://schemas.openxmlformats.org/officeDocument/2006/relationships/image" Target="../media/image250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3.png"/><Relationship Id="rId16" Type="http://schemas.openxmlformats.org/officeDocument/2006/relationships/image" Target="../media/image109.png"/><Relationship Id="rId20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297.png"/><Relationship Id="rId10" Type="http://schemas.openxmlformats.org/officeDocument/2006/relationships/image" Target="../media/image103.png"/><Relationship Id="rId19" Type="http://schemas.openxmlformats.org/officeDocument/2006/relationships/image" Target="../media/image24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201.png"/><Relationship Id="rId3" Type="http://schemas.openxmlformats.org/officeDocument/2006/relationships/image" Target="../media/image249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4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199.png"/><Relationship Id="rId5" Type="http://schemas.openxmlformats.org/officeDocument/2006/relationships/image" Target="../media/image19.png"/><Relationship Id="rId15" Type="http://schemas.openxmlformats.org/officeDocument/2006/relationships/image" Target="../media/image301.png"/><Relationship Id="rId10" Type="http://schemas.openxmlformats.org/officeDocument/2006/relationships/image" Target="../media/image198.png"/><Relationship Id="rId4" Type="http://schemas.openxmlformats.org/officeDocument/2006/relationships/image" Target="../media/image298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19.png"/><Relationship Id="rId3" Type="http://schemas.openxmlformats.org/officeDocument/2006/relationships/image" Target="../media/image195.png"/><Relationship Id="rId7" Type="http://schemas.openxmlformats.org/officeDocument/2006/relationships/image" Target="../media/image301.png"/><Relationship Id="rId12" Type="http://schemas.openxmlformats.org/officeDocument/2006/relationships/image" Target="../media/image29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49.png"/><Relationship Id="rId5" Type="http://schemas.openxmlformats.org/officeDocument/2006/relationships/image" Target="../media/image304.png"/><Relationship Id="rId10" Type="http://schemas.openxmlformats.org/officeDocument/2006/relationships/image" Target="../media/image307.png"/><Relationship Id="rId4" Type="http://schemas.openxmlformats.org/officeDocument/2006/relationships/image" Target="../media/image303.png"/><Relationship Id="rId9" Type="http://schemas.openxmlformats.org/officeDocument/2006/relationships/image" Target="../media/image3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195.png"/><Relationship Id="rId7" Type="http://schemas.openxmlformats.org/officeDocument/2006/relationships/image" Target="../media/image301.png"/><Relationship Id="rId12" Type="http://schemas.openxmlformats.org/officeDocument/2006/relationships/image" Target="../media/image1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98.png"/><Relationship Id="rId5" Type="http://schemas.openxmlformats.org/officeDocument/2006/relationships/image" Target="../media/image304.png"/><Relationship Id="rId10" Type="http://schemas.openxmlformats.org/officeDocument/2006/relationships/image" Target="../media/image249.png"/><Relationship Id="rId4" Type="http://schemas.openxmlformats.org/officeDocument/2006/relationships/image" Target="../media/image308.png"/><Relationship Id="rId9" Type="http://schemas.openxmlformats.org/officeDocument/2006/relationships/image" Target="../media/image3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19.png"/><Relationship Id="rId17" Type="http://schemas.openxmlformats.org/officeDocument/2006/relationships/image" Target="../media/image46.png"/><Relationship Id="rId2" Type="http://schemas.openxmlformats.org/officeDocument/2006/relationships/image" Target="../media/image34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8.png"/><Relationship Id="rId5" Type="http://schemas.openxmlformats.org/officeDocument/2006/relationships/image" Target="../media/image37.png"/><Relationship Id="rId15" Type="http://schemas.openxmlformats.org/officeDocument/2006/relationships/image" Target="../media/image44.png"/><Relationship Id="rId10" Type="http://schemas.openxmlformats.org/officeDocument/2006/relationships/image" Target="../media/image17.png"/><Relationship Id="rId19" Type="http://schemas.openxmlformats.org/officeDocument/2006/relationships/image" Target="../media/image48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249.png"/><Relationship Id="rId3" Type="http://schemas.openxmlformats.org/officeDocument/2006/relationships/image" Target="../media/image194.png"/><Relationship Id="rId7" Type="http://schemas.openxmlformats.org/officeDocument/2006/relationships/image" Target="../media/image202.png"/><Relationship Id="rId12" Type="http://schemas.openxmlformats.org/officeDocument/2006/relationships/image" Target="../media/image314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19.png"/><Relationship Id="rId10" Type="http://schemas.openxmlformats.org/officeDocument/2006/relationships/image" Target="../media/image312.png"/><Relationship Id="rId4" Type="http://schemas.openxmlformats.org/officeDocument/2006/relationships/image" Target="../media/image195.png"/><Relationship Id="rId9" Type="http://schemas.openxmlformats.org/officeDocument/2006/relationships/image" Target="../media/image309.png"/><Relationship Id="rId14" Type="http://schemas.openxmlformats.org/officeDocument/2006/relationships/image" Target="../media/image29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9.png"/><Relationship Id="rId18" Type="http://schemas.openxmlformats.org/officeDocument/2006/relationships/image" Target="../media/image19.png"/><Relationship Id="rId3" Type="http://schemas.openxmlformats.org/officeDocument/2006/relationships/image" Target="../media/image195.png"/><Relationship Id="rId7" Type="http://schemas.openxmlformats.org/officeDocument/2006/relationships/image" Target="../media/image301.png"/><Relationship Id="rId12" Type="http://schemas.openxmlformats.org/officeDocument/2006/relationships/image" Target="../media/image318.png"/><Relationship Id="rId17" Type="http://schemas.openxmlformats.org/officeDocument/2006/relationships/image" Target="../media/image298.png"/><Relationship Id="rId2" Type="http://schemas.openxmlformats.org/officeDocument/2006/relationships/image" Target="../media/image194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317.png"/><Relationship Id="rId5" Type="http://schemas.openxmlformats.org/officeDocument/2006/relationships/image" Target="../media/image304.png"/><Relationship Id="rId15" Type="http://schemas.openxmlformats.org/officeDocument/2006/relationships/image" Target="../media/image321.png"/><Relationship Id="rId10" Type="http://schemas.openxmlformats.org/officeDocument/2006/relationships/image" Target="../media/image316.png"/><Relationship Id="rId4" Type="http://schemas.openxmlformats.org/officeDocument/2006/relationships/image" Target="../media/image308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325.png"/><Relationship Id="rId3" Type="http://schemas.openxmlformats.org/officeDocument/2006/relationships/image" Target="../media/image195.png"/><Relationship Id="rId7" Type="http://schemas.openxmlformats.org/officeDocument/2006/relationships/image" Target="../media/image301.png"/><Relationship Id="rId12" Type="http://schemas.openxmlformats.org/officeDocument/2006/relationships/image" Target="../media/image324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323.png"/><Relationship Id="rId5" Type="http://schemas.openxmlformats.org/officeDocument/2006/relationships/image" Target="../media/image230.png"/><Relationship Id="rId10" Type="http://schemas.openxmlformats.org/officeDocument/2006/relationships/image" Target="../media/image19.png"/><Relationship Id="rId4" Type="http://schemas.openxmlformats.org/officeDocument/2006/relationships/image" Target="../media/image322.png"/><Relationship Id="rId9" Type="http://schemas.openxmlformats.org/officeDocument/2006/relationships/image" Target="../media/image29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9.png"/><Relationship Id="rId3" Type="http://schemas.openxmlformats.org/officeDocument/2006/relationships/image" Target="../media/image195.png"/><Relationship Id="rId7" Type="http://schemas.openxmlformats.org/officeDocument/2006/relationships/image" Target="../media/image301.png"/><Relationship Id="rId12" Type="http://schemas.openxmlformats.org/officeDocument/2006/relationships/image" Target="../media/image29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49.png"/><Relationship Id="rId5" Type="http://schemas.openxmlformats.org/officeDocument/2006/relationships/image" Target="../media/image327.png"/><Relationship Id="rId10" Type="http://schemas.openxmlformats.org/officeDocument/2006/relationships/image" Target="../media/image329.png"/><Relationship Id="rId4" Type="http://schemas.openxmlformats.org/officeDocument/2006/relationships/image" Target="../media/image326.png"/><Relationship Id="rId9" Type="http://schemas.openxmlformats.org/officeDocument/2006/relationships/image" Target="../media/image3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3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3.png"/><Relationship Id="rId7" Type="http://schemas.openxmlformats.org/officeDocument/2006/relationships/image" Target="../media/image336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9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hyperlink" Target="top3&#48277;&#51221;&#46041;_&#50976;&#46041;&#51064;&#44396;.html" TargetMode="External"/><Relationship Id="rId18" Type="http://schemas.openxmlformats.org/officeDocument/2006/relationships/image" Target="../media/image339.wmf"/><Relationship Id="rId3" Type="http://schemas.openxmlformats.org/officeDocument/2006/relationships/image" Target="../media/image332.png"/><Relationship Id="rId7" Type="http://schemas.openxmlformats.org/officeDocument/2006/relationships/image" Target="../media/image19.png"/><Relationship Id="rId12" Type="http://schemas.openxmlformats.org/officeDocument/2006/relationships/image" Target="../media/image344.png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6" Type="http://schemas.openxmlformats.org/officeDocument/2006/relationships/hyperlink" Target="top5_&#50976;&#46041;&#51064;&#44396;,&#48512;&#46041;&#49328;2.html" TargetMode="Externa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5.png"/><Relationship Id="rId11" Type="http://schemas.openxmlformats.org/officeDocument/2006/relationships/image" Target="../media/image343.png"/><Relationship Id="rId5" Type="http://schemas.openxmlformats.org/officeDocument/2006/relationships/image" Target="../media/image334.png"/><Relationship Id="rId15" Type="http://schemas.openxmlformats.org/officeDocument/2006/relationships/image" Target="../media/image338.wmf"/><Relationship Id="rId10" Type="http://schemas.openxmlformats.org/officeDocument/2006/relationships/image" Target="../media/image110.png"/><Relationship Id="rId4" Type="http://schemas.openxmlformats.org/officeDocument/2006/relationships/image" Target="../media/image340.png"/><Relationship Id="rId9" Type="http://schemas.openxmlformats.org/officeDocument/2006/relationships/image" Target="../media/image342.png"/><Relationship Id="rId14" Type="http://schemas.openxmlformats.org/officeDocument/2006/relationships/oleObject" Target="../embeddings/oleObject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5.png"/><Relationship Id="rId7" Type="http://schemas.openxmlformats.org/officeDocument/2006/relationships/image" Target="../media/image3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347.png"/><Relationship Id="rId10" Type="http://schemas.openxmlformats.org/officeDocument/2006/relationships/image" Target="../media/image351.png"/><Relationship Id="rId4" Type="http://schemas.openxmlformats.org/officeDocument/2006/relationships/image" Target="../media/image346.png"/><Relationship Id="rId9" Type="http://schemas.openxmlformats.org/officeDocument/2006/relationships/image" Target="../media/image3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58.png"/><Relationship Id="rId3" Type="http://schemas.openxmlformats.org/officeDocument/2006/relationships/image" Target="../media/image334.png"/><Relationship Id="rId7" Type="http://schemas.openxmlformats.org/officeDocument/2006/relationships/image" Target="../media/image110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" Type="http://schemas.openxmlformats.org/officeDocument/2006/relationships/image" Target="../media/image194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56.png"/><Relationship Id="rId5" Type="http://schemas.openxmlformats.org/officeDocument/2006/relationships/image" Target="../media/image19.png"/><Relationship Id="rId15" Type="http://schemas.openxmlformats.org/officeDocument/2006/relationships/image" Target="../media/image360.png"/><Relationship Id="rId10" Type="http://schemas.openxmlformats.org/officeDocument/2006/relationships/image" Target="../media/image355.png"/><Relationship Id="rId4" Type="http://schemas.openxmlformats.org/officeDocument/2006/relationships/image" Target="../media/image335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9.png"/><Relationship Id="rId5" Type="http://schemas.openxmlformats.org/officeDocument/2006/relationships/image" Target="../media/image53.png"/><Relationship Id="rId10" Type="http://schemas.openxmlformats.org/officeDocument/2006/relationships/image" Target="../media/image18.png"/><Relationship Id="rId4" Type="http://schemas.openxmlformats.org/officeDocument/2006/relationships/image" Target="../media/image5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66.png"/><Relationship Id="rId7" Type="http://schemas.openxmlformats.org/officeDocument/2006/relationships/image" Target="../media/image368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7" Type="http://schemas.openxmlformats.org/officeDocument/2006/relationships/image" Target="../media/image375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74.png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4978" y="1882113"/>
            <a:ext cx="11123810" cy="1895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5060" y="1438585"/>
            <a:ext cx="4714286" cy="790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08940" y="8467238"/>
            <a:ext cx="4200000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3830" y="7433373"/>
            <a:ext cx="1260337" cy="1546768"/>
            <a:chOff x="1773830" y="7433373"/>
            <a:chExt cx="1260337" cy="1546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3830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8463" y="7433373"/>
            <a:ext cx="1260337" cy="1546768"/>
            <a:chOff x="3358463" y="7433373"/>
            <a:chExt cx="1260337" cy="1546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8463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97" y="7433373"/>
            <a:ext cx="1260337" cy="1546768"/>
            <a:chOff x="4943097" y="7433373"/>
            <a:chExt cx="1260337" cy="1546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974" y="3385805"/>
            <a:ext cx="9428571" cy="7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89893" y="7827782"/>
            <a:ext cx="971429" cy="790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6190" y="4914895"/>
            <a:ext cx="1991020" cy="200027"/>
            <a:chOff x="6436190" y="4914895"/>
            <a:chExt cx="1991020" cy="2000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6190" y="4914895"/>
              <a:ext cx="1991020" cy="200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92245" y="2178113"/>
            <a:ext cx="1365578" cy="255848"/>
            <a:chOff x="7192245" y="2178113"/>
            <a:chExt cx="1365578" cy="2558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2245" y="2178113"/>
              <a:ext cx="1365578" cy="2558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49085" y="4800950"/>
            <a:ext cx="5286320" cy="255848"/>
            <a:chOff x="4549085" y="4800950"/>
            <a:chExt cx="5286320" cy="2558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549085" y="4800950"/>
              <a:ext cx="5286320" cy="2558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017" y="2236455"/>
            <a:ext cx="4571429" cy="11619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37323" y="2837438"/>
            <a:ext cx="4809524" cy="14380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36748" y="6450929"/>
            <a:ext cx="1562694" cy="1947047"/>
            <a:chOff x="2436748" y="6450929"/>
            <a:chExt cx="1562694" cy="19470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6748" y="6450929"/>
              <a:ext cx="1562694" cy="19470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53878" y="2043180"/>
            <a:ext cx="525714" cy="525714"/>
            <a:chOff x="8453878" y="2043180"/>
            <a:chExt cx="525714" cy="52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3878" y="204318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7551" y="4758886"/>
            <a:ext cx="525714" cy="525714"/>
            <a:chOff x="8437551" y="4758886"/>
            <a:chExt cx="525714" cy="52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37551" y="4758886"/>
              <a:ext cx="525714" cy="52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37551" y="7328225"/>
            <a:ext cx="525714" cy="525714"/>
            <a:chOff x="8437551" y="7328225"/>
            <a:chExt cx="525714" cy="52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37551" y="7328225"/>
              <a:ext cx="525714" cy="52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1531" y="4145476"/>
            <a:ext cx="5009524" cy="17904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97687" y="7463158"/>
            <a:ext cx="1365578" cy="255848"/>
            <a:chOff x="7197687" y="7463158"/>
            <a:chExt cx="1365578" cy="2558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7687" y="7463158"/>
              <a:ext cx="1365578" cy="25584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36646" y="5518358"/>
            <a:ext cx="6590476" cy="144761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93202" y="8130425"/>
            <a:ext cx="5000000" cy="7904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42857" y="1946853"/>
            <a:ext cx="5675282" cy="752467"/>
            <a:chOff x="9142857" y="1946853"/>
            <a:chExt cx="5675282" cy="7524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1946853"/>
              <a:ext cx="5675282" cy="75246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4985" y="1869423"/>
            <a:ext cx="4838095" cy="9809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4622349"/>
            <a:ext cx="5675282" cy="752467"/>
            <a:chOff x="9142857" y="4622349"/>
            <a:chExt cx="5675282" cy="75246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4622349"/>
              <a:ext cx="5675282" cy="75246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24509" y="4566759"/>
            <a:ext cx="5180952" cy="9809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42857" y="7214849"/>
            <a:ext cx="5675282" cy="752467"/>
            <a:chOff x="9142857" y="7214849"/>
            <a:chExt cx="5675282" cy="75246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7214849"/>
              <a:ext cx="5675282" cy="75246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21603" y="7148004"/>
            <a:ext cx="5695238" cy="9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36190" y="4914895"/>
            <a:ext cx="1991020" cy="200027"/>
            <a:chOff x="6436190" y="4914895"/>
            <a:chExt cx="1991020" cy="200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6190" y="4914895"/>
              <a:ext cx="1991020" cy="200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2245" y="2178113"/>
            <a:ext cx="1365578" cy="255848"/>
            <a:chOff x="7192245" y="2178113"/>
            <a:chExt cx="1365578" cy="2558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2245" y="2178113"/>
              <a:ext cx="1365578" cy="255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49085" y="4800950"/>
            <a:ext cx="5286320" cy="255848"/>
            <a:chOff x="4549085" y="4800950"/>
            <a:chExt cx="5286320" cy="2558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549085" y="4800950"/>
              <a:ext cx="5286320" cy="2558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017" y="2236455"/>
            <a:ext cx="4285714" cy="1161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3370" y="3041716"/>
            <a:ext cx="7600000" cy="11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36748" y="6450929"/>
            <a:ext cx="1562694" cy="1947047"/>
            <a:chOff x="2436748" y="6450929"/>
            <a:chExt cx="1562694" cy="1947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6748" y="6450929"/>
              <a:ext cx="1562694" cy="19470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53878" y="2043180"/>
            <a:ext cx="525714" cy="525714"/>
            <a:chOff x="8453878" y="2043180"/>
            <a:chExt cx="525714" cy="52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3878" y="204318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37551" y="4758886"/>
            <a:ext cx="525714" cy="525714"/>
            <a:chOff x="8437551" y="4758886"/>
            <a:chExt cx="525714" cy="52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7551" y="4758886"/>
              <a:ext cx="525714" cy="52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7551" y="7328225"/>
            <a:ext cx="525714" cy="525714"/>
            <a:chOff x="8437551" y="7328225"/>
            <a:chExt cx="525714" cy="52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7551" y="7328225"/>
              <a:ext cx="525714" cy="5257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1531" y="4145476"/>
            <a:ext cx="4828571" cy="17904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97687" y="7463158"/>
            <a:ext cx="1365578" cy="255848"/>
            <a:chOff x="7197687" y="7463158"/>
            <a:chExt cx="1365578" cy="2558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7687" y="7463158"/>
              <a:ext cx="1365578" cy="25584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13370" y="5881239"/>
            <a:ext cx="7742857" cy="11047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3370" y="8347872"/>
            <a:ext cx="8476190" cy="5619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42857" y="1946853"/>
            <a:ext cx="5675282" cy="752467"/>
            <a:chOff x="9142857" y="1946853"/>
            <a:chExt cx="5675282" cy="7524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1946853"/>
              <a:ext cx="5675282" cy="75246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14985" y="1869423"/>
            <a:ext cx="4838095" cy="9809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42857" y="4622349"/>
            <a:ext cx="5675282" cy="752467"/>
            <a:chOff x="9142857" y="4622349"/>
            <a:chExt cx="5675282" cy="75246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4622349"/>
              <a:ext cx="5675282" cy="75246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24509" y="4566759"/>
            <a:ext cx="5180952" cy="9809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7214849"/>
            <a:ext cx="5675282" cy="752467"/>
            <a:chOff x="9142857" y="7214849"/>
            <a:chExt cx="5675282" cy="75246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7214849"/>
              <a:ext cx="5675282" cy="75246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1603" y="7148004"/>
            <a:ext cx="5695238" cy="98095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6" y="669535"/>
            <a:ext cx="6276190" cy="69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8469" y="3391982"/>
            <a:ext cx="6619048" cy="15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1051" y="4113952"/>
            <a:ext cx="8209524" cy="20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63412" y="6993684"/>
            <a:ext cx="1802923" cy="2212665"/>
            <a:chOff x="11263412" y="6993684"/>
            <a:chExt cx="1802923" cy="2212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3412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30244" y="6993684"/>
            <a:ext cx="1802923" cy="2212665"/>
            <a:chOff x="13530244" y="6993684"/>
            <a:chExt cx="1802923" cy="2212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0244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97077" y="6993684"/>
            <a:ext cx="1802923" cy="2212665"/>
            <a:chOff x="15797077" y="6993684"/>
            <a:chExt cx="1802923" cy="22126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7077" y="6993684"/>
              <a:ext cx="1802923" cy="2212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0680" y="6588224"/>
            <a:ext cx="1438456" cy="788794"/>
            <a:chOff x="1170680" y="6588224"/>
            <a:chExt cx="1438456" cy="788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70680" y="6588224"/>
              <a:ext cx="1438456" cy="7887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6" y="496926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997" y="4076845"/>
            <a:ext cx="1438456" cy="788794"/>
            <a:chOff x="1204997" y="4076845"/>
            <a:chExt cx="1438456" cy="7887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204997" y="4076845"/>
              <a:ext cx="1438456" cy="7887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9092" y="947732"/>
            <a:ext cx="6961905" cy="11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2784" y="799988"/>
            <a:ext cx="2485714" cy="504960"/>
            <a:chOff x="672784" y="799988"/>
            <a:chExt cx="2485714" cy="5049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72784" y="799988"/>
              <a:ext cx="2485714" cy="5049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15270" y="2439213"/>
            <a:ext cx="8066667" cy="10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2545" y="2152381"/>
            <a:ext cx="2003361" cy="2003361"/>
            <a:chOff x="922545" y="2152381"/>
            <a:chExt cx="2003361" cy="20033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545" y="2152381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49448" y="2749550"/>
            <a:ext cx="1362293" cy="416270"/>
            <a:chOff x="2549448" y="2749550"/>
            <a:chExt cx="1362293" cy="4162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495470" y="2749550"/>
              <a:ext cx="416270" cy="416270"/>
              <a:chOff x="3495470" y="2749550"/>
              <a:chExt cx="416270" cy="41627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495470" y="2749550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093375" y="2381887"/>
              <a:ext cx="63743" cy="1151597"/>
              <a:chOff x="3093375" y="2381887"/>
              <a:chExt cx="63743" cy="11515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3093375" y="2381887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84450" y="4780947"/>
            <a:ext cx="3141294" cy="2038020"/>
            <a:chOff x="884450" y="4780947"/>
            <a:chExt cx="3141294" cy="203802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01779" y="4798276"/>
              <a:ext cx="2003361" cy="2003361"/>
              <a:chOff x="901779" y="4798276"/>
              <a:chExt cx="2003361" cy="20033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340000">
                <a:off x="901779" y="479827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605872" y="5625170"/>
              <a:ext cx="416270" cy="416270"/>
              <a:chOff x="3605872" y="5625170"/>
              <a:chExt cx="416270" cy="41627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340000">
                <a:off x="3605872" y="5625170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203865" y="5247413"/>
              <a:ext cx="63743" cy="1151597"/>
              <a:chOff x="3203865" y="5247413"/>
              <a:chExt cx="63743" cy="115159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340000">
                <a:off x="3203865" y="5247413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22545" y="7578039"/>
            <a:ext cx="2003361" cy="2003361"/>
            <a:chOff x="922545" y="7578039"/>
            <a:chExt cx="2003361" cy="2003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545" y="7578039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549448" y="8175209"/>
            <a:ext cx="1362293" cy="416270"/>
            <a:chOff x="2549448" y="8175209"/>
            <a:chExt cx="1362293" cy="41627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495470" y="8175209"/>
              <a:ext cx="416270" cy="416270"/>
              <a:chOff x="3495470" y="8175209"/>
              <a:chExt cx="416270" cy="41627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495470" y="8175209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93375" y="7807545"/>
              <a:ext cx="63743" cy="1151597"/>
              <a:chOff x="3093375" y="7807545"/>
              <a:chExt cx="63743" cy="115159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3093375" y="7807545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384294" y="8182406"/>
            <a:ext cx="1011229" cy="1011242"/>
            <a:chOff x="1384294" y="8182406"/>
            <a:chExt cx="1011229" cy="101124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4294" y="8182406"/>
              <a:ext cx="1011229" cy="101124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0509" y="2404162"/>
            <a:ext cx="2209524" cy="183809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3366" y="4998375"/>
            <a:ext cx="2209524" cy="18380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15270" y="7864872"/>
            <a:ext cx="4752381" cy="103809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48603" y="5277309"/>
            <a:ext cx="8180952" cy="103809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00748" y="264628"/>
            <a:ext cx="5228571" cy="123809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56567" y="6215775"/>
            <a:ext cx="5857143" cy="158095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856567" y="3410491"/>
            <a:ext cx="5266667" cy="15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6" y="669536"/>
            <a:ext cx="6276190" cy="69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8469" y="3391982"/>
            <a:ext cx="6619048" cy="15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1051" y="4113952"/>
            <a:ext cx="9209524" cy="20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63412" y="6993684"/>
            <a:ext cx="1802923" cy="2212665"/>
            <a:chOff x="11263412" y="6993684"/>
            <a:chExt cx="1802923" cy="2212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3412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30244" y="6993684"/>
            <a:ext cx="1802923" cy="2212665"/>
            <a:chOff x="13530244" y="6993684"/>
            <a:chExt cx="1802923" cy="2212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0244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97077" y="6993684"/>
            <a:ext cx="1802923" cy="2212665"/>
            <a:chOff x="15797077" y="6993684"/>
            <a:chExt cx="1802923" cy="22126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7077" y="6993684"/>
              <a:ext cx="1802923" cy="2212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0680" y="6588224"/>
            <a:ext cx="1438456" cy="788794"/>
            <a:chOff x="1170680" y="6588224"/>
            <a:chExt cx="1438456" cy="788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70680" y="6588224"/>
              <a:ext cx="1438456" cy="7887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4997" y="4076845"/>
            <a:ext cx="1438456" cy="788794"/>
            <a:chOff x="1204997" y="4076845"/>
            <a:chExt cx="1438456" cy="7887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204997" y="4076845"/>
              <a:ext cx="1438456" cy="7887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9092" y="947732"/>
            <a:ext cx="6961905" cy="11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2784" y="799988"/>
            <a:ext cx="2485714" cy="504960"/>
            <a:chOff x="672784" y="799988"/>
            <a:chExt cx="2485714" cy="5049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72784" y="799988"/>
              <a:ext cx="2485714" cy="5049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5270" y="2439213"/>
            <a:ext cx="8066667" cy="10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2545" y="2152381"/>
            <a:ext cx="2003361" cy="2003361"/>
            <a:chOff x="922545" y="2152381"/>
            <a:chExt cx="2003361" cy="2003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545" y="2152381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9448" y="2749550"/>
            <a:ext cx="1362293" cy="416270"/>
            <a:chOff x="2549448" y="2749550"/>
            <a:chExt cx="1362293" cy="4162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95470" y="2749550"/>
              <a:ext cx="416270" cy="416270"/>
              <a:chOff x="3495470" y="2749550"/>
              <a:chExt cx="416270" cy="41627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495470" y="2749550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093375" y="2381887"/>
              <a:ext cx="63743" cy="1151597"/>
              <a:chOff x="3093375" y="2381887"/>
              <a:chExt cx="63743" cy="11515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093375" y="2381887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84450" y="4780947"/>
            <a:ext cx="3141294" cy="2038020"/>
            <a:chOff x="884450" y="4780947"/>
            <a:chExt cx="3141294" cy="20380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1779" y="4798276"/>
              <a:ext cx="2003361" cy="2003361"/>
              <a:chOff x="901779" y="4798276"/>
              <a:chExt cx="2003361" cy="20033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340000">
                <a:off x="901779" y="479827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605872" y="5625170"/>
              <a:ext cx="416270" cy="416270"/>
              <a:chOff x="3605872" y="5625170"/>
              <a:chExt cx="416270" cy="4162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340000">
                <a:off x="3605872" y="5625170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203865" y="5247413"/>
              <a:ext cx="63743" cy="1151597"/>
              <a:chOff x="3203865" y="5247413"/>
              <a:chExt cx="63743" cy="11515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340000">
                <a:off x="3203865" y="5247413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22545" y="7578039"/>
            <a:ext cx="2003361" cy="2003361"/>
            <a:chOff x="922545" y="7578039"/>
            <a:chExt cx="2003361" cy="2003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545" y="7578039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49448" y="8175209"/>
            <a:ext cx="1362293" cy="416270"/>
            <a:chOff x="2549448" y="8175209"/>
            <a:chExt cx="1362293" cy="41627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495470" y="8175209"/>
              <a:ext cx="416270" cy="416270"/>
              <a:chOff x="3495470" y="8175209"/>
              <a:chExt cx="416270" cy="41627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495470" y="8175209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093375" y="7807545"/>
              <a:ext cx="63743" cy="1151597"/>
              <a:chOff x="3093375" y="7807545"/>
              <a:chExt cx="63743" cy="115159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093375" y="7807545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384294" y="8182406"/>
            <a:ext cx="1011229" cy="1011242"/>
            <a:chOff x="1384294" y="8182406"/>
            <a:chExt cx="1011229" cy="101124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4294" y="8182406"/>
              <a:ext cx="1011229" cy="101124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509" y="2404162"/>
            <a:ext cx="2209524" cy="183809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3366" y="4998375"/>
            <a:ext cx="2209524" cy="18380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5270" y="7864872"/>
            <a:ext cx="4752381" cy="103809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48603" y="5277309"/>
            <a:ext cx="8180952" cy="10380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00748" y="264628"/>
            <a:ext cx="5228571" cy="12380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56567" y="6215775"/>
            <a:ext cx="5857143" cy="15809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56567" y="3410490"/>
            <a:ext cx="5266667" cy="158095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20161" y="4086998"/>
            <a:ext cx="12276190" cy="2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36716" y="3292740"/>
            <a:ext cx="525714" cy="525714"/>
            <a:chOff x="1936716" y="3292740"/>
            <a:chExt cx="525714" cy="52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6716" y="329274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6716" y="6716157"/>
            <a:ext cx="525714" cy="525714"/>
            <a:chOff x="1936716" y="6716157"/>
            <a:chExt cx="525714" cy="52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6716" y="6716157"/>
              <a:ext cx="525714" cy="52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5811" y="7475630"/>
            <a:ext cx="13495238" cy="7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5696" y="3196412"/>
            <a:ext cx="4070903" cy="752467"/>
            <a:chOff x="2625696" y="3196412"/>
            <a:chExt cx="4070903" cy="75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5696" y="3196412"/>
              <a:ext cx="4070903" cy="75246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7823" y="3127379"/>
            <a:ext cx="3438095" cy="9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2022" y="6579620"/>
            <a:ext cx="4021923" cy="752467"/>
            <a:chOff x="2642022" y="6579620"/>
            <a:chExt cx="4021923" cy="752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2022" y="6579620"/>
              <a:ext cx="4021923" cy="7524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23674" y="6524030"/>
            <a:ext cx="2142857" cy="980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19038" y="592688"/>
            <a:ext cx="4619048" cy="13333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28249" y="1610493"/>
            <a:ext cx="4780952" cy="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293716" y="8457143"/>
            <a:ext cx="13391888" cy="1322449"/>
            <a:chOff x="3293716" y="8457143"/>
            <a:chExt cx="13391888" cy="13224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93716" y="8457143"/>
              <a:ext cx="13391888" cy="13224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1726" y="3952932"/>
            <a:ext cx="8123810" cy="7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2431" y="3111787"/>
            <a:ext cx="525714" cy="525714"/>
            <a:chOff x="1822431" y="3111787"/>
            <a:chExt cx="525714" cy="52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2431" y="3111787"/>
              <a:ext cx="525714" cy="52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19038" y="592688"/>
            <a:ext cx="4619048" cy="13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28249" y="1610493"/>
            <a:ext cx="47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27737" y="2998411"/>
            <a:ext cx="4021923" cy="752467"/>
            <a:chOff x="2527737" y="2998411"/>
            <a:chExt cx="4021923" cy="7524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7737" y="2998411"/>
              <a:ext cx="4021923" cy="7524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9388" y="2942821"/>
            <a:ext cx="3247619" cy="9809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50774" y="6129726"/>
            <a:ext cx="5590476" cy="7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34467" y="4663967"/>
            <a:ext cx="5517914" cy="1186352"/>
            <a:chOff x="3434467" y="4663967"/>
            <a:chExt cx="5517914" cy="11863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34467" y="4663967"/>
              <a:ext cx="5517914" cy="1186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34467" y="6945584"/>
            <a:ext cx="8580935" cy="2552828"/>
            <a:chOff x="3434467" y="6945584"/>
            <a:chExt cx="8580935" cy="25528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34467" y="6945584"/>
              <a:ext cx="8580935" cy="25528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03174" y="3869632"/>
            <a:ext cx="6644445" cy="775691"/>
            <a:chOff x="11603174" y="3869632"/>
            <a:chExt cx="6644445" cy="77569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603174" y="3876230"/>
              <a:ext cx="781542" cy="762494"/>
              <a:chOff x="11603174" y="3876230"/>
              <a:chExt cx="781542" cy="76249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603174" y="3876230"/>
                <a:ext cx="781542" cy="76249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79940" y="3764334"/>
              <a:ext cx="5676190" cy="11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19048" y="6046426"/>
            <a:ext cx="6644445" cy="775691"/>
            <a:chOff x="8819048" y="6046426"/>
            <a:chExt cx="6644445" cy="77569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819048" y="6053024"/>
              <a:ext cx="781542" cy="762494"/>
              <a:chOff x="8819048" y="6053024"/>
              <a:chExt cx="781542" cy="76249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819048" y="6053024"/>
                <a:ext cx="781542" cy="76249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95814" y="5941128"/>
              <a:ext cx="5676190" cy="11904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1726" y="3838646"/>
            <a:ext cx="4638095" cy="7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2431" y="3111787"/>
            <a:ext cx="525714" cy="525714"/>
            <a:chOff x="1822431" y="3111787"/>
            <a:chExt cx="525714" cy="52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2431" y="3111787"/>
              <a:ext cx="525714" cy="52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19038" y="592688"/>
            <a:ext cx="4619048" cy="13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095" y="-214544"/>
            <a:ext cx="3066667" cy="419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28249" y="1610493"/>
            <a:ext cx="47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27737" y="2998411"/>
            <a:ext cx="4865914" cy="752467"/>
            <a:chOff x="2527737" y="2998411"/>
            <a:chExt cx="4865914" cy="7524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7737" y="2998411"/>
              <a:ext cx="4865914" cy="7524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9388" y="2942821"/>
            <a:ext cx="4104762" cy="9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89353" y="4647619"/>
            <a:ext cx="12005575" cy="1845857"/>
            <a:chOff x="3589353" y="4647619"/>
            <a:chExt cx="12005575" cy="1845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89353" y="4647619"/>
              <a:ext cx="12005575" cy="1845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2431" y="7356891"/>
            <a:ext cx="525714" cy="525714"/>
            <a:chOff x="1822431" y="7356891"/>
            <a:chExt cx="525714" cy="52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2431" y="7356891"/>
              <a:ext cx="525714" cy="52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27737" y="7243515"/>
            <a:ext cx="4961152" cy="752467"/>
            <a:chOff x="2527737" y="7243515"/>
            <a:chExt cx="4961152" cy="7524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27737" y="7243515"/>
              <a:ext cx="4961152" cy="7524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09388" y="7187925"/>
            <a:ext cx="3771429" cy="9809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05876" y="8208505"/>
            <a:ext cx="11076190" cy="7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1726" y="3838646"/>
            <a:ext cx="6819048" cy="7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2431" y="3111787"/>
            <a:ext cx="525714" cy="525714"/>
            <a:chOff x="1822431" y="3111787"/>
            <a:chExt cx="525714" cy="52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2431" y="3111787"/>
              <a:ext cx="525714" cy="52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19038" y="592688"/>
            <a:ext cx="4619048" cy="13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28249" y="1610493"/>
            <a:ext cx="47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27737" y="2998411"/>
            <a:ext cx="4021923" cy="752467"/>
            <a:chOff x="2527737" y="2998411"/>
            <a:chExt cx="4021923" cy="7524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7737" y="2998411"/>
              <a:ext cx="4021923" cy="7524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9388" y="2942821"/>
            <a:ext cx="2238095" cy="9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2431" y="7061653"/>
            <a:ext cx="525714" cy="525714"/>
            <a:chOff x="1822431" y="7061653"/>
            <a:chExt cx="525714" cy="52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2431" y="7061653"/>
              <a:ext cx="525714" cy="52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27737" y="6948277"/>
            <a:ext cx="4021923" cy="752467"/>
            <a:chOff x="2527737" y="6948277"/>
            <a:chExt cx="4021923" cy="7524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7737" y="6948277"/>
              <a:ext cx="4021923" cy="75246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09388" y="6892687"/>
            <a:ext cx="1904762" cy="9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565079" y="4647619"/>
            <a:ext cx="14059764" cy="1391881"/>
            <a:chOff x="3565079" y="4647619"/>
            <a:chExt cx="14059764" cy="13918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65079" y="4647619"/>
              <a:ext cx="14059764" cy="13918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36507" y="4485170"/>
            <a:ext cx="1847619" cy="1847619"/>
            <a:chOff x="3336507" y="4485170"/>
            <a:chExt cx="1847619" cy="18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6507" y="4485170"/>
              <a:ext cx="1847619" cy="18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4081" y="8350609"/>
            <a:ext cx="16558638" cy="1097010"/>
            <a:chOff x="1314081" y="8350609"/>
            <a:chExt cx="16558638" cy="10970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4081" y="8350609"/>
              <a:ext cx="16558638" cy="10970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-32653"/>
            <a:ext cx="8126771" cy="10316446"/>
            <a:chOff x="10178151" y="-32653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151" y="-32653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7472" y="152057"/>
            <a:ext cx="1200000" cy="974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65041" y="582269"/>
            <a:ext cx="5361905" cy="94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4690" y="4295610"/>
            <a:ext cx="4047619" cy="14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14046" y="4052011"/>
            <a:ext cx="1297709" cy="1297923"/>
            <a:chOff x="5914046" y="4052011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8249" y="1610493"/>
            <a:ext cx="47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876254"/>
            <a:ext cx="12274276" cy="7140013"/>
            <a:chOff x="0" y="2876254"/>
            <a:chExt cx="12274276" cy="71400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876254"/>
              <a:ext cx="12274276" cy="71400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73072" y="3408614"/>
            <a:ext cx="525714" cy="525714"/>
            <a:chOff x="12873072" y="3408614"/>
            <a:chExt cx="525714" cy="52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3072" y="3408614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78378" y="3295238"/>
            <a:ext cx="4021923" cy="752467"/>
            <a:chOff x="13578378" y="3295238"/>
            <a:chExt cx="4021923" cy="7524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78378" y="3295238"/>
              <a:ext cx="4021923" cy="7524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60030" y="3239648"/>
            <a:ext cx="3009524" cy="980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31745" y="2946032"/>
            <a:ext cx="1160340" cy="7339683"/>
            <a:chOff x="7031745" y="2946032"/>
            <a:chExt cx="1160340" cy="73396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1745" y="2946032"/>
              <a:ext cx="1160340" cy="73396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5519" y="2946032"/>
            <a:ext cx="982417" cy="7339683"/>
            <a:chOff x="10525519" y="2946032"/>
            <a:chExt cx="982417" cy="73396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25519" y="2946032"/>
              <a:ext cx="982417" cy="733968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53243" y="4595452"/>
            <a:ext cx="5666667" cy="397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8249" y="1610493"/>
            <a:ext cx="47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6910" y="3140605"/>
            <a:ext cx="525714" cy="525714"/>
            <a:chOff x="1236910" y="3140605"/>
            <a:chExt cx="525714" cy="52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6910" y="314060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2216" y="3027228"/>
            <a:ext cx="4021923" cy="752467"/>
            <a:chOff x="1942216" y="3027228"/>
            <a:chExt cx="4021923" cy="752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2216" y="3027228"/>
              <a:ext cx="4021923" cy="752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3868" y="2971638"/>
            <a:ext cx="2238095" cy="9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41495" y="4102883"/>
            <a:ext cx="8580952" cy="13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81432" y="6062948"/>
            <a:ext cx="4790476" cy="23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52762" y="5229629"/>
            <a:ext cx="6866667" cy="6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6502" y="4107497"/>
            <a:ext cx="7531525" cy="2978218"/>
            <a:chOff x="536502" y="4107497"/>
            <a:chExt cx="7531525" cy="29782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502" y="4107497"/>
              <a:ext cx="7531525" cy="29782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5481" y="7085714"/>
            <a:ext cx="7466219" cy="3020408"/>
            <a:chOff x="585481" y="7085714"/>
            <a:chExt cx="7466219" cy="30204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5481" y="7085714"/>
              <a:ext cx="7466219" cy="30204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8249" y="1610493"/>
            <a:ext cx="47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6910" y="3140605"/>
            <a:ext cx="525714" cy="525714"/>
            <a:chOff x="1236910" y="3140605"/>
            <a:chExt cx="525714" cy="52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6910" y="314060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2216" y="3027228"/>
            <a:ext cx="4021923" cy="752467"/>
            <a:chOff x="1942216" y="3027228"/>
            <a:chExt cx="4021923" cy="752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2216" y="3027228"/>
              <a:ext cx="4021923" cy="752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3868" y="2971638"/>
            <a:ext cx="2238095" cy="9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20859" y="3526659"/>
            <a:ext cx="11476190" cy="13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16935" y="5406116"/>
            <a:ext cx="6876190" cy="6285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18233" y="7721460"/>
            <a:ext cx="4276190" cy="8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04749" y="4566633"/>
            <a:ext cx="9917767" cy="3917518"/>
            <a:chOff x="-304749" y="4566633"/>
            <a:chExt cx="9917767" cy="39175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04749" y="4566633"/>
              <a:ext cx="9917767" cy="391751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90471" y="6265137"/>
            <a:ext cx="5666667" cy="10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50831" y="8658427"/>
            <a:ext cx="4114286" cy="10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8249" y="1610493"/>
            <a:ext cx="47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6910" y="3140605"/>
            <a:ext cx="525714" cy="525714"/>
            <a:chOff x="1236910" y="3140605"/>
            <a:chExt cx="525714" cy="52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6910" y="314060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2216" y="3027228"/>
            <a:ext cx="4021923" cy="752467"/>
            <a:chOff x="1942216" y="3027228"/>
            <a:chExt cx="4021923" cy="752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2216" y="3027228"/>
              <a:ext cx="4021923" cy="752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3868" y="2971638"/>
            <a:ext cx="2238095" cy="9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6935" y="5406116"/>
            <a:ext cx="5657143" cy="6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18233" y="7721460"/>
            <a:ext cx="4276190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90471" y="6265137"/>
            <a:ext cx="5857143" cy="10761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48790" y="8886078"/>
            <a:ext cx="4095238" cy="10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08608" y="4744617"/>
            <a:ext cx="10160770" cy="4026205"/>
            <a:chOff x="-308608" y="4744617"/>
            <a:chExt cx="10160770" cy="40262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08608" y="4744617"/>
              <a:ext cx="10160770" cy="40262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20859" y="3526659"/>
            <a:ext cx="11476190" cy="1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038" y="592688"/>
            <a:ext cx="5847619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8249" y="1610493"/>
            <a:ext cx="47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6353" y="3169922"/>
            <a:ext cx="525714" cy="525714"/>
            <a:chOff x="1476353" y="3169922"/>
            <a:chExt cx="525714" cy="52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353" y="3169922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1659" y="3056546"/>
            <a:ext cx="4021923" cy="752467"/>
            <a:chOff x="2181659" y="3056546"/>
            <a:chExt cx="4021923" cy="752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1659" y="3056546"/>
              <a:ext cx="4021923" cy="752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63311" y="3000956"/>
            <a:ext cx="3009524" cy="9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8134" y="4404055"/>
            <a:ext cx="5904762" cy="1619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0917" y="6140812"/>
            <a:ext cx="16095238" cy="22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038" y="592688"/>
            <a:ext cx="5847619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8249" y="1610493"/>
            <a:ext cx="47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6353" y="3169922"/>
            <a:ext cx="525714" cy="525714"/>
            <a:chOff x="1476353" y="3169922"/>
            <a:chExt cx="525714" cy="52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353" y="3169922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1659" y="3056546"/>
            <a:ext cx="4021923" cy="752467"/>
            <a:chOff x="2181659" y="3056546"/>
            <a:chExt cx="4021923" cy="752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1659" y="3056546"/>
              <a:ext cx="4021923" cy="752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63311" y="3000956"/>
            <a:ext cx="2666667" cy="9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9429" y="4986476"/>
            <a:ext cx="8332861" cy="2937333"/>
            <a:chOff x="509429" y="4986476"/>
            <a:chExt cx="8332861" cy="2937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9429" y="4986476"/>
              <a:ext cx="8332861" cy="2937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4291" y="5257143"/>
            <a:ext cx="7732765" cy="2590476"/>
            <a:chOff x="9164291" y="5257143"/>
            <a:chExt cx="7732765" cy="25904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64291" y="5257143"/>
              <a:ext cx="7732765" cy="25904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73532" y="8451738"/>
            <a:ext cx="13142857" cy="9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90639" y="7426686"/>
            <a:ext cx="2698249" cy="233128"/>
            <a:chOff x="2790639" y="7426686"/>
            <a:chExt cx="2698249" cy="2331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90639" y="7426686"/>
              <a:ext cx="2698249" cy="2331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406" y="5257143"/>
            <a:ext cx="8788625" cy="1590017"/>
            <a:chOff x="357406" y="5257143"/>
            <a:chExt cx="8788625" cy="15900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406" y="5257143"/>
              <a:ext cx="8788625" cy="15900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80952" y="5548957"/>
            <a:ext cx="8003174" cy="870091"/>
            <a:chOff x="9180952" y="5548957"/>
            <a:chExt cx="8003174" cy="8700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80952" y="5548957"/>
              <a:ext cx="8003174" cy="87009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73532" y="4133388"/>
            <a:ext cx="9504762" cy="9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038" y="592688"/>
            <a:ext cx="5847619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8249" y="1610493"/>
            <a:ext cx="47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6353" y="3169922"/>
            <a:ext cx="525714" cy="525714"/>
            <a:chOff x="1476353" y="3169922"/>
            <a:chExt cx="525714" cy="52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353" y="3169922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1659" y="3056546"/>
            <a:ext cx="4021923" cy="752467"/>
            <a:chOff x="2181659" y="3056546"/>
            <a:chExt cx="4021923" cy="752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1659" y="3056546"/>
              <a:ext cx="4021923" cy="752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63311" y="3000956"/>
            <a:ext cx="2666667" cy="9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06164" y="5559352"/>
            <a:ext cx="8098116" cy="4261634"/>
            <a:chOff x="9806164" y="5559352"/>
            <a:chExt cx="8098116" cy="42616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06164" y="5559352"/>
              <a:ext cx="8098116" cy="42616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73532" y="4133388"/>
            <a:ext cx="7409524" cy="952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4345" y="5982744"/>
            <a:ext cx="6333333" cy="13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83097" y="7344472"/>
            <a:ext cx="990476" cy="990476"/>
            <a:chOff x="4383097" y="7344472"/>
            <a:chExt cx="990476" cy="9904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4383097" y="7344472"/>
              <a:ext cx="990476" cy="99047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2272" y="7761751"/>
            <a:ext cx="3523810" cy="27428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24089" y="8801648"/>
            <a:ext cx="1066667" cy="12476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33892" y="8824040"/>
            <a:ext cx="4247619" cy="10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0680" y="6588224"/>
            <a:ext cx="1438456" cy="788794"/>
            <a:chOff x="1170680" y="6588224"/>
            <a:chExt cx="1438456" cy="788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70680" y="6588224"/>
              <a:ext cx="1438456" cy="7887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4997" y="4076845"/>
            <a:ext cx="1438456" cy="788794"/>
            <a:chOff x="1204997" y="4076845"/>
            <a:chExt cx="1438456" cy="7887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204997" y="4076845"/>
              <a:ext cx="1438456" cy="7887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9092" y="947732"/>
            <a:ext cx="6961905" cy="11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2784" y="799988"/>
            <a:ext cx="2485714" cy="504960"/>
            <a:chOff x="672784" y="799988"/>
            <a:chExt cx="2485714" cy="5049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72784" y="799988"/>
              <a:ext cx="2485714" cy="5049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5270" y="2439213"/>
            <a:ext cx="8066667" cy="10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2545" y="2152381"/>
            <a:ext cx="2003361" cy="2003361"/>
            <a:chOff x="922545" y="2152381"/>
            <a:chExt cx="2003361" cy="2003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545" y="2152381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9448" y="2749550"/>
            <a:ext cx="1362293" cy="416270"/>
            <a:chOff x="2549448" y="2749550"/>
            <a:chExt cx="1362293" cy="4162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95470" y="2749550"/>
              <a:ext cx="416270" cy="416270"/>
              <a:chOff x="3495470" y="2749550"/>
              <a:chExt cx="416270" cy="41627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495470" y="2749550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093375" y="2381887"/>
              <a:ext cx="63743" cy="1151597"/>
              <a:chOff x="3093375" y="2381887"/>
              <a:chExt cx="63743" cy="11515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093375" y="2381887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84450" y="4780947"/>
            <a:ext cx="3141294" cy="2038020"/>
            <a:chOff x="884450" y="4780947"/>
            <a:chExt cx="3141294" cy="20380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1779" y="4798276"/>
              <a:ext cx="2003361" cy="2003361"/>
              <a:chOff x="901779" y="4798276"/>
              <a:chExt cx="2003361" cy="20033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340000">
                <a:off x="901779" y="479827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605872" y="5625170"/>
              <a:ext cx="416270" cy="416270"/>
              <a:chOff x="3605872" y="5625170"/>
              <a:chExt cx="416270" cy="4162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340000">
                <a:off x="3605872" y="5625170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203865" y="5247413"/>
              <a:ext cx="63743" cy="1151597"/>
              <a:chOff x="3203865" y="5247413"/>
              <a:chExt cx="63743" cy="11515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340000">
                <a:off x="3203865" y="5247413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22545" y="7578039"/>
            <a:ext cx="2003361" cy="2003361"/>
            <a:chOff x="922545" y="7578039"/>
            <a:chExt cx="2003361" cy="2003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545" y="7578039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49448" y="8175209"/>
            <a:ext cx="1362293" cy="416270"/>
            <a:chOff x="2549448" y="8175209"/>
            <a:chExt cx="1362293" cy="41627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495470" y="8175209"/>
              <a:ext cx="416270" cy="416270"/>
              <a:chOff x="3495470" y="8175209"/>
              <a:chExt cx="416270" cy="41627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495470" y="8175209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093375" y="7807545"/>
              <a:ext cx="63743" cy="1151597"/>
              <a:chOff x="3093375" y="7807545"/>
              <a:chExt cx="63743" cy="115159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093375" y="7807545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384294" y="8182406"/>
            <a:ext cx="1011229" cy="1011242"/>
            <a:chOff x="1384294" y="8182406"/>
            <a:chExt cx="1011229" cy="101124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4294" y="8182406"/>
              <a:ext cx="1011229" cy="101124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509" y="2404162"/>
            <a:ext cx="2209524" cy="183809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3366" y="4998375"/>
            <a:ext cx="2209524" cy="18380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5270" y="7864872"/>
            <a:ext cx="4752381" cy="103809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48603" y="5277309"/>
            <a:ext cx="8180952" cy="10380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00748" y="264628"/>
            <a:ext cx="5228571" cy="12380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56567" y="6215775"/>
            <a:ext cx="5857143" cy="15809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56567" y="3410491"/>
            <a:ext cx="5266667" cy="158095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716" y="3292740"/>
            <a:ext cx="525714" cy="525714"/>
            <a:chOff x="1936716" y="3292740"/>
            <a:chExt cx="525714" cy="52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6716" y="329274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6716" y="6716157"/>
            <a:ext cx="525714" cy="525714"/>
            <a:chOff x="1936716" y="6716157"/>
            <a:chExt cx="525714" cy="52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6716" y="6716157"/>
              <a:ext cx="525714" cy="52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35811" y="7475630"/>
            <a:ext cx="10400000" cy="7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5696" y="3196412"/>
            <a:ext cx="4070903" cy="752467"/>
            <a:chOff x="2625696" y="3196412"/>
            <a:chExt cx="4070903" cy="7524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5696" y="3196412"/>
              <a:ext cx="4070903" cy="7524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7823" y="3127379"/>
            <a:ext cx="3438095" cy="9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2022" y="6579620"/>
            <a:ext cx="4021923" cy="752467"/>
            <a:chOff x="2642022" y="6579620"/>
            <a:chExt cx="4021923" cy="7524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2022" y="6579620"/>
              <a:ext cx="4021923" cy="75246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23674" y="6524030"/>
            <a:ext cx="2142857" cy="9809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19038" y="592688"/>
            <a:ext cx="4619048" cy="13333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28249" y="1610494"/>
            <a:ext cx="5571429" cy="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98412" y="8675634"/>
            <a:ext cx="16248805" cy="1157727"/>
            <a:chOff x="1698412" y="8675634"/>
            <a:chExt cx="16248805" cy="11577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8412" y="8675634"/>
              <a:ext cx="16248805" cy="115772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35811" y="4143819"/>
            <a:ext cx="12466667" cy="21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716" y="3054645"/>
            <a:ext cx="525714" cy="525714"/>
            <a:chOff x="1936716" y="3054645"/>
            <a:chExt cx="525714" cy="52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6716" y="305464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5696" y="2958317"/>
            <a:ext cx="6046413" cy="752467"/>
            <a:chOff x="2625696" y="2958317"/>
            <a:chExt cx="6046413" cy="7524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696" y="2958317"/>
              <a:ext cx="6046413" cy="7524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2889284"/>
            <a:ext cx="5114286" cy="9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8249" y="1610494"/>
            <a:ext cx="5571429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3594" y="4020988"/>
            <a:ext cx="11054664" cy="3965861"/>
            <a:chOff x="533594" y="4020988"/>
            <a:chExt cx="11054664" cy="3965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594" y="4020988"/>
              <a:ext cx="11054664" cy="3965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2109" y="6783890"/>
            <a:ext cx="9518594" cy="4033504"/>
            <a:chOff x="8672109" y="6783890"/>
            <a:chExt cx="9518594" cy="40335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2109" y="6783890"/>
              <a:ext cx="9518594" cy="40335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669535"/>
            <a:ext cx="5676190" cy="69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8469" y="3391982"/>
            <a:ext cx="6619048" cy="15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1051" y="4113952"/>
            <a:ext cx="8419048" cy="20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63412" y="6993684"/>
            <a:ext cx="1802923" cy="2212665"/>
            <a:chOff x="11263412" y="6993684"/>
            <a:chExt cx="1802923" cy="2212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3412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30244" y="6993684"/>
            <a:ext cx="1802923" cy="2212665"/>
            <a:chOff x="13530244" y="6993684"/>
            <a:chExt cx="1802923" cy="2212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0244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97077" y="6993684"/>
            <a:ext cx="1802923" cy="2212665"/>
            <a:chOff x="15797077" y="6993684"/>
            <a:chExt cx="1802923" cy="22126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7077" y="6993684"/>
              <a:ext cx="1802923" cy="2212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716" y="3054645"/>
            <a:ext cx="525714" cy="525714"/>
            <a:chOff x="1936716" y="3054645"/>
            <a:chExt cx="525714" cy="52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6716" y="305464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5696" y="2958317"/>
            <a:ext cx="6046413" cy="752467"/>
            <a:chOff x="2625696" y="2958317"/>
            <a:chExt cx="6046413" cy="7524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696" y="2958317"/>
              <a:ext cx="6046413" cy="7524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2889284"/>
            <a:ext cx="5019048" cy="9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8249" y="1610494"/>
            <a:ext cx="5571429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8826" y="4445155"/>
            <a:ext cx="8054031" cy="5285458"/>
            <a:chOff x="1088826" y="4445155"/>
            <a:chExt cx="8054031" cy="52854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826" y="4445155"/>
              <a:ext cx="8054031" cy="528545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14826" y="6681166"/>
            <a:ext cx="6295238" cy="15809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97448" y="5479758"/>
            <a:ext cx="2066667" cy="1066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36223" y="7994043"/>
            <a:ext cx="2066667" cy="1066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14763" y="6534116"/>
            <a:ext cx="2066667" cy="10666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32840" y="4801335"/>
            <a:ext cx="2790476" cy="10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83793" y="8165679"/>
            <a:ext cx="990476" cy="990476"/>
            <a:chOff x="13283793" y="8165679"/>
            <a:chExt cx="990476" cy="9904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3283793" y="8165679"/>
              <a:ext cx="990476" cy="9904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65213" y="9181132"/>
            <a:ext cx="8019048" cy="10857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03631" y="4261507"/>
            <a:ext cx="8733333" cy="18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716" y="3054645"/>
            <a:ext cx="525714" cy="525714"/>
            <a:chOff x="1936716" y="3054645"/>
            <a:chExt cx="525714" cy="52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6716" y="305464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5696" y="2958317"/>
            <a:ext cx="6046413" cy="752467"/>
            <a:chOff x="2625696" y="2958317"/>
            <a:chExt cx="6046413" cy="7524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696" y="2958317"/>
              <a:ext cx="6046413" cy="7524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2889284"/>
            <a:ext cx="5019048" cy="9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8249" y="1610494"/>
            <a:ext cx="5571429" cy="7523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86341" y="4397187"/>
            <a:ext cx="6666667" cy="952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37357" y="6253052"/>
            <a:ext cx="7838095" cy="7523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48134" y="5364297"/>
            <a:ext cx="5542857" cy="9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716" y="3054645"/>
            <a:ext cx="525714" cy="525714"/>
            <a:chOff x="1936716" y="3054645"/>
            <a:chExt cx="525714" cy="52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6716" y="305464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5696" y="2958317"/>
            <a:ext cx="6046413" cy="752467"/>
            <a:chOff x="2625696" y="2958317"/>
            <a:chExt cx="6046413" cy="7524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696" y="2958317"/>
              <a:ext cx="6046413" cy="7524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2889284"/>
            <a:ext cx="5019048" cy="9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8249" y="1610494"/>
            <a:ext cx="5571429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57603" y="6731379"/>
            <a:ext cx="12550450" cy="2808163"/>
            <a:chOff x="3857603" y="6731379"/>
            <a:chExt cx="12550450" cy="28081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57603" y="6731379"/>
              <a:ext cx="12550450" cy="280816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75773" y="4173593"/>
            <a:ext cx="6666667" cy="952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54364" y="5085501"/>
            <a:ext cx="6123810" cy="12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716" y="3054645"/>
            <a:ext cx="525714" cy="525714"/>
            <a:chOff x="1936716" y="3054645"/>
            <a:chExt cx="525714" cy="52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6716" y="305464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5696" y="2958317"/>
            <a:ext cx="6046413" cy="752467"/>
            <a:chOff x="2625696" y="2958317"/>
            <a:chExt cx="6046413" cy="7524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696" y="2958317"/>
              <a:ext cx="6046413" cy="7524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2889284"/>
            <a:ext cx="5019048" cy="9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8249" y="1610494"/>
            <a:ext cx="5571429" cy="7523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83949" y="6101301"/>
            <a:ext cx="2685714" cy="9142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4460" y="6866111"/>
            <a:ext cx="7819048" cy="31523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45597" y="4827996"/>
            <a:ext cx="8276190" cy="18190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14211" y="3989088"/>
            <a:ext cx="5542857" cy="9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716" y="3054645"/>
            <a:ext cx="525714" cy="525714"/>
            <a:chOff x="1936716" y="3054645"/>
            <a:chExt cx="525714" cy="52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6716" y="305464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5696" y="2958317"/>
            <a:ext cx="4806050" cy="752467"/>
            <a:chOff x="2625696" y="2958317"/>
            <a:chExt cx="4806050" cy="7524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696" y="2958317"/>
              <a:ext cx="4806050" cy="7524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2889284"/>
            <a:ext cx="4352381" cy="9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61575" y="1553349"/>
            <a:ext cx="11434913" cy="8895933"/>
            <a:chOff x="8061575" y="1553349"/>
            <a:chExt cx="11434913" cy="88959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61575" y="1553349"/>
              <a:ext cx="11434913" cy="88959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27761" y="1752381"/>
            <a:ext cx="1256366" cy="7809524"/>
            <a:chOff x="8727761" y="1752381"/>
            <a:chExt cx="1256366" cy="780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7761" y="1752381"/>
              <a:ext cx="1256366" cy="78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41713" y="1752381"/>
            <a:ext cx="1256366" cy="7809524"/>
            <a:chOff x="12941713" y="1752381"/>
            <a:chExt cx="1256366" cy="78095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41713" y="1752381"/>
              <a:ext cx="1256366" cy="780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934110" y="1752381"/>
            <a:ext cx="1256366" cy="7809524"/>
            <a:chOff x="16934110" y="1752381"/>
            <a:chExt cx="1256366" cy="78095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34110" y="1752381"/>
              <a:ext cx="1256366" cy="780952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28249" y="1610494"/>
            <a:ext cx="5571429" cy="7523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6995" y="5079639"/>
            <a:ext cx="9047619" cy="317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716" y="3054645"/>
            <a:ext cx="525714" cy="525714"/>
            <a:chOff x="1936716" y="3054645"/>
            <a:chExt cx="525714" cy="52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6716" y="305464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5696" y="2958317"/>
            <a:ext cx="6046413" cy="752467"/>
            <a:chOff x="2625696" y="2958317"/>
            <a:chExt cx="6046413" cy="7524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696" y="2958317"/>
              <a:ext cx="6046413" cy="7524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2889284"/>
            <a:ext cx="3342857" cy="9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9038" y="592688"/>
            <a:ext cx="5847619" cy="13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8249" y="1610494"/>
            <a:ext cx="5571429" cy="7523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21970" y="3908831"/>
            <a:ext cx="9619048" cy="1419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4218" y="6265658"/>
            <a:ext cx="17152381" cy="20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716" y="3054645"/>
            <a:ext cx="525714" cy="525714"/>
            <a:chOff x="1936716" y="3054645"/>
            <a:chExt cx="525714" cy="52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6716" y="3054645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5696" y="2958317"/>
            <a:ext cx="6046413" cy="752467"/>
            <a:chOff x="2625696" y="2958317"/>
            <a:chExt cx="6046413" cy="7524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696" y="2958317"/>
              <a:ext cx="6046413" cy="7524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2889284"/>
            <a:ext cx="3342857" cy="9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9038" y="592688"/>
            <a:ext cx="5847619" cy="13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8249" y="1610494"/>
            <a:ext cx="5571429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10359" y="4847619"/>
            <a:ext cx="13000000" cy="10114286"/>
            <a:chOff x="6210359" y="4847619"/>
            <a:chExt cx="13000000" cy="101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10359" y="4847619"/>
              <a:ext cx="12990501" cy="10106122"/>
              <a:chOff x="6210359" y="4847619"/>
              <a:chExt cx="12990501" cy="101061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10359" y="4847619"/>
                <a:ext cx="12990501" cy="1010612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663936" y="5234014"/>
              <a:ext cx="11408903" cy="3929252"/>
              <a:chOff x="6663936" y="5234014"/>
              <a:chExt cx="11408903" cy="392925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663936" y="5234014"/>
                <a:ext cx="11408903" cy="392925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78958" y="5412215"/>
              <a:ext cx="1752381" cy="10857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53786" y="6886954"/>
              <a:ext cx="1752381" cy="10857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95549" y="6381014"/>
              <a:ext cx="1752381" cy="10857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07761" y="7792894"/>
              <a:ext cx="1752381" cy="10857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494" y="5413336"/>
            <a:ext cx="6057143" cy="43333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21970" y="3908831"/>
            <a:ext cx="9619048" cy="14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6" y="669536"/>
            <a:ext cx="6276190" cy="69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8469" y="3391982"/>
            <a:ext cx="6619048" cy="15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1051" y="4113952"/>
            <a:ext cx="10600000" cy="20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63412" y="6993684"/>
            <a:ext cx="1802923" cy="2212665"/>
            <a:chOff x="11263412" y="6993684"/>
            <a:chExt cx="1802923" cy="2212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3412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30244" y="6993684"/>
            <a:ext cx="1802923" cy="2212665"/>
            <a:chOff x="13530244" y="6993684"/>
            <a:chExt cx="1802923" cy="2212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0244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97077" y="6993684"/>
            <a:ext cx="1802923" cy="2212665"/>
            <a:chOff x="15797077" y="6993684"/>
            <a:chExt cx="1802923" cy="22126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7077" y="6993684"/>
              <a:ext cx="1802923" cy="2212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0680" y="6588224"/>
            <a:ext cx="1438456" cy="788794"/>
            <a:chOff x="1170680" y="6588224"/>
            <a:chExt cx="1438456" cy="788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70680" y="6588224"/>
              <a:ext cx="1438456" cy="7887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4997" y="4076845"/>
            <a:ext cx="1438456" cy="788794"/>
            <a:chOff x="1204997" y="4076845"/>
            <a:chExt cx="1438456" cy="7887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204997" y="4076845"/>
              <a:ext cx="1438456" cy="7887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9092" y="947732"/>
            <a:ext cx="6961905" cy="11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2784" y="799988"/>
            <a:ext cx="2485714" cy="504960"/>
            <a:chOff x="672784" y="799988"/>
            <a:chExt cx="2485714" cy="5049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72784" y="799988"/>
              <a:ext cx="2485714" cy="5049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5270" y="2439213"/>
            <a:ext cx="8066667" cy="10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2545" y="2152381"/>
            <a:ext cx="2003361" cy="2003361"/>
            <a:chOff x="922545" y="2152381"/>
            <a:chExt cx="2003361" cy="2003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545" y="2152381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9448" y="2749550"/>
            <a:ext cx="1362293" cy="416270"/>
            <a:chOff x="2549448" y="2749550"/>
            <a:chExt cx="1362293" cy="4162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95470" y="2749550"/>
              <a:ext cx="416270" cy="416270"/>
              <a:chOff x="3495470" y="2749550"/>
              <a:chExt cx="416270" cy="41627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495470" y="2749550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093375" y="2381887"/>
              <a:ext cx="63743" cy="1151597"/>
              <a:chOff x="3093375" y="2381887"/>
              <a:chExt cx="63743" cy="11515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093375" y="2381887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84450" y="4780947"/>
            <a:ext cx="3141294" cy="2038020"/>
            <a:chOff x="884450" y="4780947"/>
            <a:chExt cx="3141294" cy="20380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1779" y="4798276"/>
              <a:ext cx="2003361" cy="2003361"/>
              <a:chOff x="901779" y="4798276"/>
              <a:chExt cx="2003361" cy="20033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340000">
                <a:off x="901779" y="479827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605872" y="5625170"/>
              <a:ext cx="416270" cy="416270"/>
              <a:chOff x="3605872" y="5625170"/>
              <a:chExt cx="416270" cy="4162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340000">
                <a:off x="3605872" y="5625170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203865" y="5247413"/>
              <a:ext cx="63743" cy="1151597"/>
              <a:chOff x="3203865" y="5247413"/>
              <a:chExt cx="63743" cy="11515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340000">
                <a:off x="3203865" y="5247413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22545" y="7578039"/>
            <a:ext cx="2003361" cy="2003361"/>
            <a:chOff x="922545" y="7578039"/>
            <a:chExt cx="2003361" cy="2003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545" y="7578039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49448" y="8175209"/>
            <a:ext cx="1362293" cy="416270"/>
            <a:chOff x="2549448" y="8175209"/>
            <a:chExt cx="1362293" cy="41627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495470" y="8175209"/>
              <a:ext cx="416270" cy="416270"/>
              <a:chOff x="3495470" y="8175209"/>
              <a:chExt cx="416270" cy="41627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495470" y="8175209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093375" y="7807545"/>
              <a:ext cx="63743" cy="1151597"/>
              <a:chOff x="3093375" y="7807545"/>
              <a:chExt cx="63743" cy="115159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093375" y="7807545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384294" y="8182406"/>
            <a:ext cx="1011229" cy="1011242"/>
            <a:chOff x="1384294" y="8182406"/>
            <a:chExt cx="1011229" cy="101124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4294" y="8182406"/>
              <a:ext cx="1011229" cy="101124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509" y="2404162"/>
            <a:ext cx="2209524" cy="183809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3366" y="4998375"/>
            <a:ext cx="2209524" cy="18380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5270" y="7864872"/>
            <a:ext cx="4752381" cy="103809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48603" y="5277309"/>
            <a:ext cx="8180952" cy="10380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00748" y="264628"/>
            <a:ext cx="5228571" cy="12380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56567" y="6215775"/>
            <a:ext cx="5857143" cy="15809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56567" y="3410491"/>
            <a:ext cx="5266667" cy="158095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13924" y="2424782"/>
            <a:ext cx="3257143" cy="27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3019" y="4038019"/>
            <a:ext cx="12200000" cy="2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36716" y="3292740"/>
            <a:ext cx="525714" cy="525714"/>
            <a:chOff x="1936716" y="3292740"/>
            <a:chExt cx="525714" cy="52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6716" y="329274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6716" y="7011395"/>
            <a:ext cx="525714" cy="525714"/>
            <a:chOff x="1936716" y="7011395"/>
            <a:chExt cx="525714" cy="52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6716" y="7011395"/>
              <a:ext cx="525714" cy="52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5811" y="7770868"/>
            <a:ext cx="12295238" cy="7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5696" y="3196412"/>
            <a:ext cx="4070903" cy="752467"/>
            <a:chOff x="2625696" y="3196412"/>
            <a:chExt cx="4070903" cy="75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5696" y="3196412"/>
              <a:ext cx="4070903" cy="75246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7823" y="3127379"/>
            <a:ext cx="3438095" cy="9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2022" y="6874858"/>
            <a:ext cx="4021923" cy="752467"/>
            <a:chOff x="2642022" y="6874858"/>
            <a:chExt cx="4021923" cy="752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2022" y="6874858"/>
              <a:ext cx="4021923" cy="7524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23674" y="6819268"/>
            <a:ext cx="2142857" cy="980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19038" y="592688"/>
            <a:ext cx="4619048" cy="13333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28249" y="1610494"/>
            <a:ext cx="6000000" cy="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28046" y="8461905"/>
            <a:ext cx="12584126" cy="1573016"/>
            <a:chOff x="3028046" y="8461905"/>
            <a:chExt cx="12584126" cy="15730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28046" y="8461905"/>
              <a:ext cx="12584126" cy="15730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22" y="330993"/>
            <a:ext cx="1085714" cy="1323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581" y="2148097"/>
            <a:ext cx="5466667" cy="13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88233" y="3056319"/>
            <a:ext cx="4605417" cy="52266"/>
            <a:chOff x="7588233" y="3056319"/>
            <a:chExt cx="4605417" cy="522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8233" y="3056319"/>
              <a:ext cx="4605417" cy="52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807" y="4216290"/>
            <a:ext cx="4522576" cy="4575067"/>
            <a:chOff x="956807" y="4216290"/>
            <a:chExt cx="4522576" cy="45750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6807" y="4216290"/>
              <a:ext cx="4522576" cy="45750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8233" y="1927452"/>
            <a:ext cx="762604" cy="937489"/>
            <a:chOff x="7588233" y="1927452"/>
            <a:chExt cx="762604" cy="9374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8233" y="1927452"/>
              <a:ext cx="762604" cy="9374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56464" y="2089491"/>
            <a:ext cx="3314286" cy="1085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37027" y="3112909"/>
            <a:ext cx="6619048" cy="15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88233" y="5543369"/>
            <a:ext cx="4681608" cy="53130"/>
            <a:chOff x="7588233" y="5543369"/>
            <a:chExt cx="4681608" cy="531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8233" y="5543369"/>
              <a:ext cx="4681608" cy="531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88233" y="4445388"/>
            <a:ext cx="932991" cy="907954"/>
            <a:chOff x="7588233" y="4445388"/>
            <a:chExt cx="932991" cy="9079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8233" y="4445388"/>
              <a:ext cx="932991" cy="90795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75627" y="5970037"/>
            <a:ext cx="10066667" cy="7714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56464" y="4549404"/>
            <a:ext cx="3742857" cy="10857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88233" y="8242689"/>
            <a:ext cx="4662560" cy="52914"/>
            <a:chOff x="7588233" y="8242689"/>
            <a:chExt cx="4662560" cy="529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88233" y="8242689"/>
              <a:ext cx="4662560" cy="529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56464" y="7355887"/>
            <a:ext cx="3847619" cy="10857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75240" y="8292057"/>
            <a:ext cx="10142857" cy="15714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55352" y="7074040"/>
            <a:ext cx="843060" cy="1082058"/>
            <a:chOff x="7655352" y="7074040"/>
            <a:chExt cx="843060" cy="10820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55352" y="7074040"/>
              <a:ext cx="843060" cy="10820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6353" y="3169922"/>
            <a:ext cx="525714" cy="525714"/>
            <a:chOff x="1476353" y="3169922"/>
            <a:chExt cx="525714" cy="52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353" y="3169922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1659" y="3056546"/>
            <a:ext cx="4021923" cy="752467"/>
            <a:chOff x="2181659" y="3056546"/>
            <a:chExt cx="4021923" cy="7524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1659" y="3056546"/>
              <a:ext cx="4021923" cy="7524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3311" y="3000956"/>
            <a:ext cx="2819048" cy="980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8249" y="1610494"/>
            <a:ext cx="6000000" cy="7523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461" y="5638065"/>
            <a:ext cx="3533333" cy="733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8400" y="6217379"/>
            <a:ext cx="4200000" cy="10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62966" y="6499611"/>
            <a:ext cx="4871978" cy="569963"/>
            <a:chOff x="5962966" y="6499611"/>
            <a:chExt cx="4871978" cy="5699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140000">
              <a:off x="5962966" y="6499611"/>
              <a:ext cx="4871978" cy="56996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89003" y="4541310"/>
            <a:ext cx="6971429" cy="1590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0113" y="7451881"/>
            <a:ext cx="5438095" cy="1573016"/>
            <a:chOff x="400113" y="7451881"/>
            <a:chExt cx="5438095" cy="15730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0113" y="7451881"/>
              <a:ext cx="5438095" cy="157301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98546" y="8907794"/>
            <a:ext cx="8561905" cy="10857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93357" y="4761770"/>
            <a:ext cx="3161905" cy="20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743842" y="7107879"/>
            <a:ext cx="2411190" cy="569963"/>
            <a:chOff x="15743842" y="7107879"/>
            <a:chExt cx="2411190" cy="5699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5743842" y="7107879"/>
              <a:ext cx="2411190" cy="56996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98056" y="6386231"/>
            <a:ext cx="4904762" cy="20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6353" y="3169922"/>
            <a:ext cx="525714" cy="525714"/>
            <a:chOff x="1476353" y="3169922"/>
            <a:chExt cx="525714" cy="52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353" y="3169922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1659" y="3056546"/>
            <a:ext cx="5021515" cy="752467"/>
            <a:chOff x="2181659" y="3056546"/>
            <a:chExt cx="5021515" cy="7524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1659" y="3056546"/>
              <a:ext cx="5021515" cy="7524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3311" y="3000956"/>
            <a:ext cx="3923810" cy="980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8249" y="1610494"/>
            <a:ext cx="6000000" cy="7523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18440" y="4198006"/>
            <a:ext cx="10314286" cy="14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9865" y="6629510"/>
            <a:ext cx="15979607" cy="1857629"/>
            <a:chOff x="1509865" y="6629510"/>
            <a:chExt cx="15979607" cy="18576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9865" y="6629510"/>
              <a:ext cx="15979607" cy="18576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8458" y="-279208"/>
            <a:ext cx="19107936" cy="2882226"/>
            <a:chOff x="-378458" y="-279208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8458" y="-279208"/>
              <a:ext cx="19107936" cy="2882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2925" y="1414674"/>
            <a:ext cx="10925170" cy="9600493"/>
            <a:chOff x="7512925" y="1414674"/>
            <a:chExt cx="10925170" cy="96004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2925" y="1414674"/>
              <a:ext cx="10925170" cy="96004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9038" y="592688"/>
            <a:ext cx="4457143" cy="1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6353" y="3169922"/>
            <a:ext cx="525714" cy="525714"/>
            <a:chOff x="1476353" y="3169922"/>
            <a:chExt cx="525714" cy="52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353" y="3169922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1659" y="3056546"/>
            <a:ext cx="5314940" cy="752467"/>
            <a:chOff x="2181659" y="3056546"/>
            <a:chExt cx="5314940" cy="7524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1659" y="3056546"/>
              <a:ext cx="5314940" cy="7524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63311" y="3000956"/>
            <a:ext cx="4780952" cy="9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28249" y="1610493"/>
            <a:ext cx="6000000" cy="7523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3453" y="4504128"/>
            <a:ext cx="9047619" cy="49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038" y="592688"/>
            <a:ext cx="5847619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6353" y="3169922"/>
            <a:ext cx="525714" cy="525714"/>
            <a:chOff x="1476353" y="3169922"/>
            <a:chExt cx="525714" cy="52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353" y="3169922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1659" y="3056546"/>
            <a:ext cx="5314940" cy="752467"/>
            <a:chOff x="2181659" y="3056546"/>
            <a:chExt cx="5314940" cy="7524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1659" y="3056546"/>
              <a:ext cx="5314940" cy="7524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3311" y="3000956"/>
            <a:ext cx="4009524" cy="980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8249" y="1610494"/>
            <a:ext cx="6000000" cy="7523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7685" y="4423116"/>
            <a:ext cx="9514286" cy="2000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4219" y="7208516"/>
            <a:ext cx="17152381" cy="20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038" y="592688"/>
            <a:ext cx="5847619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6353" y="3169922"/>
            <a:ext cx="525714" cy="525714"/>
            <a:chOff x="1476353" y="3169922"/>
            <a:chExt cx="525714" cy="52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353" y="3169922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1659" y="3056546"/>
            <a:ext cx="5804736" cy="752467"/>
            <a:chOff x="2181659" y="3056546"/>
            <a:chExt cx="5804736" cy="7524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1659" y="3056546"/>
              <a:ext cx="5804736" cy="7524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3311" y="3000956"/>
            <a:ext cx="5266667" cy="980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8249" y="1610494"/>
            <a:ext cx="6000000" cy="7523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90640" y="4348543"/>
            <a:ext cx="9047619" cy="18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21256" y="5453256"/>
            <a:ext cx="11019048" cy="11428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6999" y="7270745"/>
            <a:ext cx="17152381" cy="20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72814" y="2775507"/>
            <a:ext cx="11824011" cy="10390350"/>
            <a:chOff x="6872814" y="2775507"/>
            <a:chExt cx="11824011" cy="10390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2814" y="2775507"/>
              <a:ext cx="11824011" cy="10390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9038" y="592688"/>
            <a:ext cx="5847619" cy="1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095" y="-290735"/>
            <a:ext cx="3066667" cy="41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6353" y="3169922"/>
            <a:ext cx="525714" cy="525714"/>
            <a:chOff x="1476353" y="3169922"/>
            <a:chExt cx="525714" cy="52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353" y="3169922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1659" y="3056546"/>
            <a:ext cx="4008817" cy="752467"/>
            <a:chOff x="2181659" y="3056546"/>
            <a:chExt cx="4008817" cy="7524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1659" y="3056546"/>
              <a:ext cx="4008817" cy="7524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63311" y="3000956"/>
            <a:ext cx="3247619" cy="9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28249" y="1610494"/>
            <a:ext cx="6000000" cy="7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39934" y="3139456"/>
            <a:ext cx="10604986" cy="6982993"/>
            <a:chOff x="6839934" y="3139456"/>
            <a:chExt cx="10604986" cy="69829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39934" y="3139456"/>
              <a:ext cx="10604986" cy="69829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78648" y="3157373"/>
            <a:ext cx="2952381" cy="10857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49125" y="4034074"/>
            <a:ext cx="2857143" cy="10857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82061" y="8292815"/>
            <a:ext cx="3009524" cy="10857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6512" y="5474833"/>
            <a:ext cx="6057143" cy="34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0680" y="6588224"/>
            <a:ext cx="1438456" cy="788794"/>
            <a:chOff x="1170680" y="6588224"/>
            <a:chExt cx="1438456" cy="788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70680" y="6588224"/>
              <a:ext cx="1438456" cy="7887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4997" y="4076845"/>
            <a:ext cx="1438456" cy="788794"/>
            <a:chOff x="1204997" y="4076845"/>
            <a:chExt cx="1438456" cy="7887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204997" y="4076845"/>
              <a:ext cx="1438456" cy="7887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9092" y="947732"/>
            <a:ext cx="6961905" cy="11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2784" y="799988"/>
            <a:ext cx="2485714" cy="504960"/>
            <a:chOff x="672784" y="799988"/>
            <a:chExt cx="2485714" cy="5049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72784" y="799988"/>
              <a:ext cx="2485714" cy="5049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5270" y="2439213"/>
            <a:ext cx="8066667" cy="10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2545" y="2152381"/>
            <a:ext cx="2003361" cy="2003361"/>
            <a:chOff x="922545" y="2152381"/>
            <a:chExt cx="2003361" cy="2003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545" y="2152381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9448" y="2749550"/>
            <a:ext cx="1362293" cy="416270"/>
            <a:chOff x="2549448" y="2749550"/>
            <a:chExt cx="1362293" cy="4162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95470" y="2749550"/>
              <a:ext cx="416270" cy="416270"/>
              <a:chOff x="3495470" y="2749550"/>
              <a:chExt cx="416270" cy="41627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495470" y="2749550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093375" y="2381887"/>
              <a:ext cx="63743" cy="1151597"/>
              <a:chOff x="3093375" y="2381887"/>
              <a:chExt cx="63743" cy="11515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093375" y="2381887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84450" y="4780947"/>
            <a:ext cx="3141294" cy="2038020"/>
            <a:chOff x="884450" y="4780947"/>
            <a:chExt cx="3141294" cy="20380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1779" y="4798276"/>
              <a:ext cx="2003361" cy="2003361"/>
              <a:chOff x="901779" y="4798276"/>
              <a:chExt cx="2003361" cy="20033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340000">
                <a:off x="901779" y="479827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605872" y="5625170"/>
              <a:ext cx="416270" cy="416270"/>
              <a:chOff x="3605872" y="5625170"/>
              <a:chExt cx="416270" cy="4162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340000">
                <a:off x="3605872" y="5625170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203865" y="5247413"/>
              <a:ext cx="63743" cy="1151597"/>
              <a:chOff x="3203865" y="5247413"/>
              <a:chExt cx="63743" cy="11515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340000">
                <a:off x="3203865" y="5247413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22545" y="7578039"/>
            <a:ext cx="2003361" cy="2003361"/>
            <a:chOff x="922545" y="7578039"/>
            <a:chExt cx="2003361" cy="2003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545" y="7578039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49448" y="8175209"/>
            <a:ext cx="1362293" cy="416270"/>
            <a:chOff x="2549448" y="8175209"/>
            <a:chExt cx="1362293" cy="41627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495470" y="8175209"/>
              <a:ext cx="416270" cy="416270"/>
              <a:chOff x="3495470" y="8175209"/>
              <a:chExt cx="416270" cy="41627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495470" y="8175209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093375" y="7807545"/>
              <a:ext cx="63743" cy="1151597"/>
              <a:chOff x="3093375" y="7807545"/>
              <a:chExt cx="63743" cy="115159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093375" y="7807545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384294" y="8182406"/>
            <a:ext cx="1011229" cy="1011242"/>
            <a:chOff x="1384294" y="8182406"/>
            <a:chExt cx="1011229" cy="101124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4294" y="8182406"/>
              <a:ext cx="1011229" cy="101124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509" y="2404162"/>
            <a:ext cx="2209524" cy="183809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3366" y="4998375"/>
            <a:ext cx="2209524" cy="18380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5270" y="7864872"/>
            <a:ext cx="4752381" cy="103809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48603" y="5277309"/>
            <a:ext cx="8180952" cy="10380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00748" y="264628"/>
            <a:ext cx="5228571" cy="12380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56567" y="6215775"/>
            <a:ext cx="5857143" cy="15809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56567" y="3410491"/>
            <a:ext cx="5266667" cy="158095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35628" y="2429562"/>
            <a:ext cx="3257143" cy="27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58257" y="4048903"/>
            <a:ext cx="13771429" cy="2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36716" y="3292740"/>
            <a:ext cx="525714" cy="525714"/>
            <a:chOff x="1936716" y="3292740"/>
            <a:chExt cx="525714" cy="52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6716" y="329274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6716" y="7220919"/>
            <a:ext cx="525714" cy="525714"/>
            <a:chOff x="1936716" y="7220919"/>
            <a:chExt cx="525714" cy="52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6716" y="7220919"/>
              <a:ext cx="525714" cy="52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5811" y="7980391"/>
            <a:ext cx="11838095" cy="7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5696" y="3196412"/>
            <a:ext cx="4070903" cy="752467"/>
            <a:chOff x="2625696" y="3196412"/>
            <a:chExt cx="4070903" cy="75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5696" y="3196412"/>
              <a:ext cx="4070903" cy="75246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7823" y="3127379"/>
            <a:ext cx="3438095" cy="9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2022" y="7084382"/>
            <a:ext cx="4021923" cy="752467"/>
            <a:chOff x="2642022" y="7084382"/>
            <a:chExt cx="4021923" cy="752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2022" y="7084382"/>
              <a:ext cx="4021923" cy="7524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23674" y="7028792"/>
            <a:ext cx="2142857" cy="980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19038" y="592688"/>
            <a:ext cx="4619048" cy="13333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28249" y="1610494"/>
            <a:ext cx="7771429" cy="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25696" y="8844408"/>
            <a:ext cx="14674186" cy="1155592"/>
            <a:chOff x="2625696" y="8844408"/>
            <a:chExt cx="14674186" cy="11555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5696" y="8844408"/>
              <a:ext cx="14674186" cy="115559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6716" y="3292740"/>
            <a:ext cx="525714" cy="525714"/>
            <a:chOff x="1936716" y="3292740"/>
            <a:chExt cx="525714" cy="52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716" y="329274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25696" y="3196412"/>
            <a:ext cx="4462740" cy="752467"/>
            <a:chOff x="2625696" y="3196412"/>
            <a:chExt cx="4462740" cy="752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5696" y="3196412"/>
              <a:ext cx="4462740" cy="7524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19038" y="667221"/>
            <a:ext cx="4619048" cy="13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8249" y="1610494"/>
            <a:ext cx="7771429" cy="7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3127379"/>
            <a:ext cx="3676190" cy="9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72605" y="4995918"/>
            <a:ext cx="8707667" cy="3853143"/>
            <a:chOff x="3572605" y="4995918"/>
            <a:chExt cx="8707667" cy="3853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2605" y="4995918"/>
              <a:ext cx="8707667" cy="3853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5401" y="4177585"/>
            <a:ext cx="8361905" cy="8857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6716" y="3292740"/>
            <a:ext cx="525714" cy="525714"/>
            <a:chOff x="1936716" y="3292740"/>
            <a:chExt cx="525714" cy="52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716" y="329274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25696" y="3196412"/>
            <a:ext cx="6748454" cy="752467"/>
            <a:chOff x="2625696" y="3196412"/>
            <a:chExt cx="6748454" cy="752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5696" y="3196412"/>
              <a:ext cx="6748454" cy="7524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19038" y="667221"/>
            <a:ext cx="4619048" cy="13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8249" y="1610494"/>
            <a:ext cx="7771429" cy="7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3127379"/>
            <a:ext cx="5676190" cy="9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17177" y="4830930"/>
            <a:ext cx="7828571" cy="159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63908" y="7407864"/>
            <a:ext cx="4328707" cy="4261019"/>
            <a:chOff x="13563908" y="7407864"/>
            <a:chExt cx="4328707" cy="426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3908" y="7407864"/>
              <a:ext cx="4328707" cy="426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38985" y="7541398"/>
            <a:ext cx="3871611" cy="3811071"/>
            <a:chOff x="8638985" y="7541398"/>
            <a:chExt cx="3871611" cy="3811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8985" y="7541398"/>
              <a:ext cx="3871611" cy="38110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0610" y="4832108"/>
            <a:ext cx="3871611" cy="3811071"/>
            <a:chOff x="4950610" y="4832108"/>
            <a:chExt cx="3871611" cy="38110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0610" y="4832108"/>
              <a:ext cx="3871611" cy="38110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47925" y="6785209"/>
            <a:ext cx="5507125" cy="5154669"/>
            <a:chOff x="-547925" y="6785209"/>
            <a:chExt cx="5507125" cy="5154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260000">
              <a:off x="-547925" y="6785209"/>
              <a:ext cx="5507125" cy="51546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615" y="2122450"/>
            <a:ext cx="7800000" cy="14666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26418" y="9880016"/>
            <a:ext cx="1057143" cy="1466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5615" y="3181563"/>
            <a:ext cx="7523810" cy="1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10976" y="1613862"/>
            <a:ext cx="5509835" cy="5300542"/>
            <a:chOff x="8510976" y="1613862"/>
            <a:chExt cx="5509835" cy="53005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0976" y="1613862"/>
              <a:ext cx="5509835" cy="53005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05164" y="2382119"/>
            <a:ext cx="5266667" cy="27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17622" y="330993"/>
            <a:ext cx="1085714" cy="13238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231" y="1516435"/>
            <a:ext cx="3904762" cy="10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79031" y="2683561"/>
            <a:ext cx="4288755" cy="6171429"/>
            <a:chOff x="13779031" y="2683561"/>
            <a:chExt cx="4288755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79031" y="2683561"/>
              <a:ext cx="4288755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50534" y="7686454"/>
            <a:ext cx="1600894" cy="2337072"/>
            <a:chOff x="9850534" y="7686454"/>
            <a:chExt cx="1600894" cy="23370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50534" y="7686454"/>
              <a:ext cx="1600894" cy="2337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2903" y="6832477"/>
            <a:ext cx="2543110" cy="3176929"/>
            <a:chOff x="1422903" y="6832477"/>
            <a:chExt cx="2543110" cy="31769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2903" y="6832477"/>
              <a:ext cx="2543110" cy="31769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35799" y="5919901"/>
            <a:ext cx="1908553" cy="1581986"/>
            <a:chOff x="5835799" y="5919901"/>
            <a:chExt cx="1908553" cy="15819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35799" y="5919901"/>
              <a:ext cx="1908553" cy="15819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00017" y="7407864"/>
            <a:ext cx="2410987" cy="2801660"/>
            <a:chOff x="14500017" y="7407864"/>
            <a:chExt cx="2410987" cy="28016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00017" y="7407864"/>
              <a:ext cx="2410987" cy="28016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99346" y="9231472"/>
            <a:ext cx="2879364" cy="777935"/>
            <a:chOff x="4099346" y="9231472"/>
            <a:chExt cx="2879364" cy="7779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99346" y="9231472"/>
              <a:ext cx="2879364" cy="7779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67688" y="8684273"/>
            <a:ext cx="943446" cy="1333333"/>
            <a:chOff x="7867688" y="8684273"/>
            <a:chExt cx="943446" cy="13333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67688" y="8684273"/>
              <a:ext cx="943446" cy="13333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51721" y="6724812"/>
            <a:ext cx="6979986" cy="3027569"/>
            <a:chOff x="11051721" y="6724812"/>
            <a:chExt cx="6979986" cy="30275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1721" y="6724812"/>
              <a:ext cx="6979986" cy="30275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716" y="3292740"/>
            <a:ext cx="525714" cy="525714"/>
            <a:chOff x="1936716" y="3292740"/>
            <a:chExt cx="525714" cy="52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716" y="329274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5696" y="3196412"/>
            <a:ext cx="6748454" cy="752467"/>
            <a:chOff x="2625696" y="3196412"/>
            <a:chExt cx="6748454" cy="752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5696" y="3196412"/>
              <a:ext cx="6748454" cy="752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9038" y="667221"/>
            <a:ext cx="4619048" cy="13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28249" y="1610494"/>
            <a:ext cx="7771429" cy="7523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7823" y="3127379"/>
            <a:ext cx="5676190" cy="980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7161" y="4371898"/>
            <a:ext cx="8028571" cy="9047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2426" y="5379226"/>
            <a:ext cx="10333333" cy="380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51721" y="3535084"/>
            <a:ext cx="6951453" cy="3049950"/>
            <a:chOff x="11051721" y="3535084"/>
            <a:chExt cx="6951453" cy="30499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51721" y="3535084"/>
              <a:ext cx="6951453" cy="30499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6716" y="3292740"/>
            <a:ext cx="525714" cy="525714"/>
            <a:chOff x="1936716" y="3292740"/>
            <a:chExt cx="525714" cy="52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716" y="329274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25696" y="3196412"/>
            <a:ext cx="6748454" cy="752467"/>
            <a:chOff x="2625696" y="3196412"/>
            <a:chExt cx="6748454" cy="752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5696" y="3196412"/>
              <a:ext cx="6748454" cy="7524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19038" y="667221"/>
            <a:ext cx="4619048" cy="13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8249" y="1610494"/>
            <a:ext cx="7771429" cy="7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3127379"/>
            <a:ext cx="5676190" cy="9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2588" y="4273938"/>
            <a:ext cx="7857143" cy="9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4673" y="5270958"/>
            <a:ext cx="9866667" cy="7619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90273" y="5902006"/>
            <a:ext cx="7219048" cy="13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45832" y="4522581"/>
            <a:ext cx="7271860" cy="3080314"/>
            <a:chOff x="12645832" y="4522581"/>
            <a:chExt cx="7271860" cy="30803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57397" y="4175970"/>
              <a:ext cx="4276190" cy="41333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74943" y="6875564"/>
              <a:ext cx="4200000" cy="93333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4673" y="7578039"/>
            <a:ext cx="7838095" cy="761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90273" y="8306487"/>
            <a:ext cx="8457143" cy="761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6716" y="3292740"/>
            <a:ext cx="525714" cy="525714"/>
            <a:chOff x="1936716" y="3292740"/>
            <a:chExt cx="525714" cy="52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716" y="329274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25696" y="3196412"/>
            <a:ext cx="6879066" cy="752467"/>
            <a:chOff x="2625696" y="3196412"/>
            <a:chExt cx="6879066" cy="752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5696" y="3196412"/>
              <a:ext cx="6879066" cy="7524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19038" y="667221"/>
            <a:ext cx="4457143" cy="13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8249" y="1610494"/>
            <a:ext cx="7771429" cy="7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97823" y="3127379"/>
            <a:ext cx="6352381" cy="9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45993" y="4557989"/>
            <a:ext cx="13001971" cy="6674664"/>
            <a:chOff x="2945993" y="4557989"/>
            <a:chExt cx="13001971" cy="66746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5993" y="4557989"/>
              <a:ext cx="13001971" cy="667466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519" y="5242904"/>
            <a:ext cx="8666667" cy="2590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6716" y="3292740"/>
            <a:ext cx="525714" cy="525714"/>
            <a:chOff x="1936716" y="3292740"/>
            <a:chExt cx="525714" cy="52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716" y="3292740"/>
              <a:ext cx="525714" cy="52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25696" y="3196412"/>
            <a:ext cx="7826005" cy="752467"/>
            <a:chOff x="2625696" y="3196412"/>
            <a:chExt cx="7826005" cy="752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5696" y="3196412"/>
              <a:ext cx="7826005" cy="7524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19038" y="667221"/>
            <a:ext cx="5847619" cy="13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094" y="-290740"/>
            <a:ext cx="3219048" cy="41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8249" y="1610494"/>
            <a:ext cx="7771429" cy="7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823" y="3127379"/>
            <a:ext cx="7447619" cy="9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00945" y="3611050"/>
            <a:ext cx="13001971" cy="6674664"/>
            <a:chOff x="11000945" y="3611050"/>
            <a:chExt cx="13001971" cy="66746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00945" y="3611050"/>
              <a:ext cx="13001971" cy="66746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00392" y="4872350"/>
            <a:ext cx="6057143" cy="51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6" y="778467"/>
            <a:ext cx="6276190" cy="69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8469" y="3391982"/>
            <a:ext cx="6619048" cy="15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1051" y="4113952"/>
            <a:ext cx="11590476" cy="20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63412" y="6993684"/>
            <a:ext cx="1802923" cy="2212665"/>
            <a:chOff x="11263412" y="6993684"/>
            <a:chExt cx="1802923" cy="2212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3412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30244" y="6993684"/>
            <a:ext cx="1802923" cy="2212665"/>
            <a:chOff x="13530244" y="6993684"/>
            <a:chExt cx="1802923" cy="2212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0244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97077" y="6993684"/>
            <a:ext cx="1802923" cy="2212665"/>
            <a:chOff x="15797077" y="6993684"/>
            <a:chExt cx="1802923" cy="22126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7077" y="6993684"/>
              <a:ext cx="1802923" cy="2212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69840" y="-260160"/>
            <a:ext cx="14187880" cy="11053810"/>
            <a:chOff x="9069840" y="-260160"/>
            <a:chExt cx="14187880" cy="1105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9840" y="-260160"/>
              <a:ext cx="14187880" cy="1105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12157" y="3259270"/>
            <a:ext cx="7009524" cy="6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2366" y="496926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472" y="3510423"/>
            <a:ext cx="6704762" cy="45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676" y="1063138"/>
            <a:ext cx="6961905" cy="11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332" y="380034"/>
            <a:ext cx="5228571" cy="12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69840" y="-260160"/>
            <a:ext cx="14187880" cy="11053810"/>
            <a:chOff x="9069840" y="-260160"/>
            <a:chExt cx="14187880" cy="1105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69840" y="-260160"/>
              <a:ext cx="14187880" cy="1105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11659" y="3342786"/>
            <a:ext cx="6876190" cy="16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66" y="496926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3408" y="3164201"/>
            <a:ext cx="4514286" cy="15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676" y="1063138"/>
            <a:ext cx="7600000" cy="11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0332" y="380034"/>
            <a:ext cx="5228571" cy="12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1192" y="4862498"/>
            <a:ext cx="5571429" cy="25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28134" y="4900593"/>
            <a:ext cx="10542857" cy="2523810"/>
          </a:xfrm>
          <a:prstGeom prst="rect">
            <a:avLst/>
          </a:prstGeom>
        </p:spPr>
      </p:pic>
      <p:graphicFrame>
        <p:nvGraphicFramePr>
          <p:cNvPr id="2" name="Object 1">
            <a:hlinkClick r:id="rId1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599173"/>
              </p:ext>
            </p:extLst>
          </p:nvPr>
        </p:nvGraphicFramePr>
        <p:xfrm>
          <a:off x="1012482" y="7830876"/>
          <a:ext cx="4985212" cy="155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Packager Shell Object" showAsIcon="1" r:id="rId14" imgW="1369080" imgH="427680" progId="Package">
                  <p:embed/>
                </p:oleObj>
              </mc:Choice>
              <mc:Fallback>
                <p:oleObj name="Packager Shell Object" showAsIcon="1" r:id="rId14" imgW="1369080" imgH="427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12482" y="7830876"/>
                        <a:ext cx="4985212" cy="155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hlinkClick r:id="rId16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115042"/>
              </p:ext>
            </p:extLst>
          </p:nvPr>
        </p:nvGraphicFramePr>
        <p:xfrm>
          <a:off x="11890418" y="7637384"/>
          <a:ext cx="5969396" cy="174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Packager Shell Object" showAsIcon="1" r:id="rId17" imgW="1456560" imgH="427680" progId="Package">
                  <p:embed/>
                </p:oleObj>
              </mc:Choice>
              <mc:Fallback>
                <p:oleObj name="Packager Shell Object" showAsIcon="1" r:id="rId17" imgW="1456560" imgH="427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890418" y="7637384"/>
                        <a:ext cx="5969396" cy="174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396" y="0"/>
            <a:ext cx="19107936" cy="2882226"/>
            <a:chOff x="-525396" y="0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396" y="0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31660" y="-254968"/>
            <a:ext cx="3542857" cy="36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79041" y="163601"/>
            <a:ext cx="4514286" cy="2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41515" y="1137063"/>
              <a:ext cx="1680673" cy="10852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0581" y="1221906"/>
            <a:ext cx="6057143" cy="11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0332" y="380034"/>
            <a:ext cx="5228571" cy="12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3213" y="4268847"/>
            <a:ext cx="3971429" cy="14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2747" y="6118524"/>
            <a:ext cx="10600000" cy="2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66" y="496926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676" y="1063138"/>
            <a:ext cx="6895238" cy="11904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332" y="380034"/>
            <a:ext cx="5228571" cy="12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7001" y="3025989"/>
            <a:ext cx="3971429" cy="14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66535" y="3085015"/>
            <a:ext cx="13400000" cy="19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18715" y="5028571"/>
            <a:ext cx="10284459" cy="6633476"/>
            <a:chOff x="4118715" y="5028571"/>
            <a:chExt cx="10284459" cy="6633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8715" y="5028571"/>
              <a:ext cx="10284459" cy="66334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450" y="6435985"/>
            <a:ext cx="2209524" cy="23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32662" y="8370706"/>
            <a:ext cx="928283" cy="713734"/>
            <a:chOff x="8332662" y="8370706"/>
            <a:chExt cx="928283" cy="7137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040000">
              <a:off x="8332662" y="8370706"/>
              <a:ext cx="928283" cy="7137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18129" y="8293611"/>
            <a:ext cx="847619" cy="9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99313" y="5496577"/>
            <a:ext cx="1453800" cy="1117791"/>
            <a:chOff x="12599313" y="5496577"/>
            <a:chExt cx="1453800" cy="11177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280000">
              <a:off x="12599313" y="5496577"/>
              <a:ext cx="1453800" cy="11177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96745" y="5639301"/>
            <a:ext cx="847619" cy="9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7143" y="6324240"/>
            <a:ext cx="1549206" cy="1191147"/>
            <a:chOff x="6057143" y="6324240"/>
            <a:chExt cx="1549206" cy="11911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7143" y="6324240"/>
              <a:ext cx="1549206" cy="11911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53072" y="6516340"/>
            <a:ext cx="847619" cy="97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6" y="669535"/>
            <a:ext cx="6276190" cy="69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8469" y="3391982"/>
            <a:ext cx="6619048" cy="15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1051" y="4113952"/>
            <a:ext cx="5219048" cy="20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63412" y="6993684"/>
            <a:ext cx="1802923" cy="2212665"/>
            <a:chOff x="11263412" y="6993684"/>
            <a:chExt cx="1802923" cy="2212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3412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30244" y="6993684"/>
            <a:ext cx="1802923" cy="2212665"/>
            <a:chOff x="13530244" y="6993684"/>
            <a:chExt cx="1802923" cy="2212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0244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97077" y="6993684"/>
            <a:ext cx="1802923" cy="2212665"/>
            <a:chOff x="15797077" y="6993684"/>
            <a:chExt cx="1802923" cy="22126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7077" y="6993684"/>
              <a:ext cx="1802923" cy="2212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0732"/>
            <a:ext cx="9622221" cy="10316446"/>
            <a:chOff x="0" y="-30732"/>
            <a:chExt cx="962222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0732"/>
              <a:ext cx="962222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9123" y="6585171"/>
            <a:ext cx="6247619" cy="25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9747" y="2377427"/>
            <a:ext cx="7161905" cy="33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9169" y="2070454"/>
            <a:ext cx="9187693" cy="1653079"/>
            <a:chOff x="179169" y="2070454"/>
            <a:chExt cx="9187693" cy="16530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169" y="2070454"/>
              <a:ext cx="9187693" cy="1653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043" y="4292630"/>
            <a:ext cx="8658136" cy="1471883"/>
            <a:chOff x="482043" y="4292630"/>
            <a:chExt cx="8658136" cy="14718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043" y="4292630"/>
              <a:ext cx="8658136" cy="14718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7233" y="5935942"/>
            <a:ext cx="7619048" cy="3142857"/>
            <a:chOff x="10227233" y="5935942"/>
            <a:chExt cx="7619048" cy="3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7233" y="5935942"/>
              <a:ext cx="7619048" cy="31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51683" y="298014"/>
            <a:ext cx="6409524" cy="1019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22" y="330993"/>
            <a:ext cx="1085714" cy="13238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97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2366" y="496926"/>
            <a:ext cx="3180952" cy="7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422" y="498810"/>
            <a:ext cx="6619048" cy="15714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4789" y="1485421"/>
            <a:ext cx="3285714" cy="1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85646" y="3097169"/>
            <a:ext cx="12555259" cy="6561747"/>
            <a:chOff x="4885646" y="3097169"/>
            <a:chExt cx="12555259" cy="65617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5646" y="3097169"/>
              <a:ext cx="12555259" cy="656174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3325" y="6894976"/>
            <a:ext cx="2942857" cy="26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6" y="669535"/>
            <a:ext cx="6276190" cy="69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8469" y="3391982"/>
            <a:ext cx="6619048" cy="15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1051" y="4113952"/>
            <a:ext cx="3466667" cy="20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63412" y="6993684"/>
            <a:ext cx="1802923" cy="2212665"/>
            <a:chOff x="11263412" y="6993684"/>
            <a:chExt cx="1802923" cy="2212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3412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30244" y="6993684"/>
            <a:ext cx="1802923" cy="2212665"/>
            <a:chOff x="13530244" y="6993684"/>
            <a:chExt cx="1802923" cy="2212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0244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97077" y="6993684"/>
            <a:ext cx="1802923" cy="2212665"/>
            <a:chOff x="15797077" y="6993684"/>
            <a:chExt cx="1802923" cy="22126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7077" y="6993684"/>
              <a:ext cx="1802923" cy="2212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22" y="330993"/>
            <a:ext cx="1200000" cy="1323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2366" y="496926"/>
            <a:ext cx="3180952" cy="7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540" y="1418481"/>
            <a:ext cx="8114286" cy="18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9422" y="498810"/>
            <a:ext cx="6619048" cy="15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26195" y="3176654"/>
            <a:ext cx="11314286" cy="6590571"/>
            <a:chOff x="3926195" y="3176654"/>
            <a:chExt cx="11314286" cy="6590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6195" y="3176654"/>
              <a:ext cx="11314286" cy="65905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3995" y="2598755"/>
            <a:ext cx="6857143" cy="2266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5159" y="4515257"/>
            <a:ext cx="971429" cy="790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0648" y="4515257"/>
            <a:ext cx="4190476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44621" y="7052421"/>
            <a:ext cx="1137100" cy="1395523"/>
            <a:chOff x="7144621" y="7052421"/>
            <a:chExt cx="1137100" cy="139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4621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4307" y="7052421"/>
            <a:ext cx="1137100" cy="1395523"/>
            <a:chOff x="8574307" y="7052421"/>
            <a:chExt cx="1137100" cy="13955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4307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3993" y="7052421"/>
            <a:ext cx="1137100" cy="1395523"/>
            <a:chOff x="10003993" y="7052421"/>
            <a:chExt cx="1137100" cy="1395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3993" y="7052421"/>
              <a:ext cx="1137100" cy="13955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5914" y="1366960"/>
            <a:ext cx="5038095" cy="1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42" y="476953"/>
            <a:ext cx="3923810" cy="10190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22" y="330993"/>
            <a:ext cx="1085714" cy="13238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9249" y="1433116"/>
            <a:ext cx="932991" cy="907954"/>
            <a:chOff x="1489249" y="1433116"/>
            <a:chExt cx="932991" cy="9079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9249" y="1433116"/>
              <a:ext cx="932991" cy="9079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45578" y="2677551"/>
            <a:ext cx="7026460" cy="7465031"/>
            <a:chOff x="10745578" y="2677551"/>
            <a:chExt cx="7026460" cy="74650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45578" y="2677551"/>
              <a:ext cx="7026460" cy="74650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605" y="4530027"/>
            <a:ext cx="7180952" cy="4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111" y="-204675"/>
            <a:ext cx="19107936" cy="2882226"/>
            <a:chOff x="-411111" y="-204675"/>
            <a:chExt cx="19107936" cy="2882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111" y="-204675"/>
              <a:ext cx="19107936" cy="28822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3533" y="1347912"/>
            <a:ext cx="9333333" cy="1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2384" y="1378694"/>
            <a:ext cx="806723" cy="991725"/>
            <a:chOff x="1552384" y="1378694"/>
            <a:chExt cx="806723" cy="9917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384" y="1378694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0642" y="476953"/>
            <a:ext cx="3923810" cy="10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9010" y="3597279"/>
            <a:ext cx="14946028" cy="5156380"/>
            <a:chOff x="2119010" y="3597279"/>
            <a:chExt cx="14946028" cy="51563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9010" y="3597279"/>
              <a:ext cx="14946028" cy="51563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22" y="330993"/>
            <a:ext cx="1085714" cy="13238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2367" y="496927"/>
            <a:ext cx="3180952" cy="7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6" y="669535"/>
            <a:ext cx="6276190" cy="69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8469" y="3391982"/>
            <a:ext cx="6619048" cy="15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1051" y="4113952"/>
            <a:ext cx="8209524" cy="20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63412" y="6993684"/>
            <a:ext cx="1802923" cy="2212665"/>
            <a:chOff x="11263412" y="6993684"/>
            <a:chExt cx="1802923" cy="2212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3412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30244" y="6993684"/>
            <a:ext cx="1802923" cy="2212665"/>
            <a:chOff x="13530244" y="6993684"/>
            <a:chExt cx="1802923" cy="2212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0244" y="6993684"/>
              <a:ext cx="1802923" cy="2212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97077" y="6993684"/>
            <a:ext cx="1802923" cy="2212665"/>
            <a:chOff x="15797077" y="6993684"/>
            <a:chExt cx="1802923" cy="22126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7077" y="6993684"/>
              <a:ext cx="1802923" cy="2212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Custom</PresentationFormat>
  <Paragraphs>0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Vanessa Yoon</cp:lastModifiedBy>
  <cp:revision>4</cp:revision>
  <dcterms:created xsi:type="dcterms:W3CDTF">2020-07-31T14:02:25Z</dcterms:created>
  <dcterms:modified xsi:type="dcterms:W3CDTF">2020-07-31T05:11:21Z</dcterms:modified>
</cp:coreProperties>
</file>